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326" r:id="rId2"/>
    <p:sldId id="2147483607" r:id="rId3"/>
    <p:sldId id="355" r:id="rId4"/>
    <p:sldId id="2147483601" r:id="rId5"/>
    <p:sldId id="389" r:id="rId6"/>
    <p:sldId id="390" r:id="rId7"/>
    <p:sldId id="2147483612" r:id="rId8"/>
    <p:sldId id="299" r:id="rId9"/>
    <p:sldId id="2147483603" r:id="rId10"/>
    <p:sldId id="271" r:id="rId11"/>
    <p:sldId id="2147483610" r:id="rId12"/>
    <p:sldId id="36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66C1DD-44F6-4321-B143-370AE821D2A5}" v="14" dt="2026-05-06T16:58:43.2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370"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7DABCB-2A04-442F-A30C-87240038C31F}" type="datetimeFigureOut">
              <a:rPr lang="en-US" smtClean="0"/>
              <a:t>5/20/2026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BF8B8F-6140-4FFA-8057-2045156140A2}" type="slidenum">
              <a:rPr lang="en-US" smtClean="0"/>
              <a:t>‹#›</a:t>
            </a:fld>
            <a:endParaRPr lang="en-US"/>
          </a:p>
        </p:txBody>
      </p:sp>
    </p:spTree>
    <p:extLst>
      <p:ext uri="{BB962C8B-B14F-4D97-AF65-F5344CB8AC3E}">
        <p14:creationId xmlns:p14="http://schemas.microsoft.com/office/powerpoint/2010/main" val="3991609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pressganey.com/news/patients-as-consumers-new-era-of-expectations-in-healthcare/?utm_source=chatgpt.com"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www.beckershospitalreview.com/finance/the-top-workforce-challenges-facing-revenue-cycle-departments/?utm_source=chatgpt.com" TargetMode="External"/><Relationship Id="rId5" Type="http://schemas.openxmlformats.org/officeDocument/2006/relationships/hyperlink" Target="https://www.kff.org/health-costs/americans-challenges-with-health-care-costs/?utm_source=chatgpt.com" TargetMode="External"/><Relationship Id="rId4" Type="http://schemas.openxmlformats.org/officeDocument/2006/relationships/hyperlink" Target="https://www.kff.org/private-insurance/claims-denials-and-appeals-in-aca-marketplace-plans-in-2023/?utm_source=chatgpt.com"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1797299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latin typeface="Avenir Black"/>
              </a:rPr>
              <a:t>Healthcare is at an inflection point. Revenue keeps slipping while costs climb. Leaders are redrawing budgets to do more with less—faster.</a:t>
            </a:r>
          </a:p>
          <a:p>
            <a:endParaRPr lang="en-US" b="0">
              <a:latin typeface="Avenir Black"/>
            </a:endParaRPr>
          </a:p>
          <a:p>
            <a:r>
              <a:rPr lang="en-US" b="0">
                <a:latin typeface="Avenir Black"/>
              </a:rPr>
              <a:t>Pressures are converging that drive this tension:</a:t>
            </a:r>
            <a:endParaRPr lang="en-US"/>
          </a:p>
          <a:p>
            <a:endParaRPr lang="en-US" b="0">
              <a:latin typeface="Avenir Black"/>
            </a:endParaRPr>
          </a:p>
          <a:p>
            <a:r>
              <a:rPr lang="en-US" b="0">
                <a:latin typeface="Avenir Black"/>
              </a:rPr>
              <a:t>Affordability squeeze; Premiums are surging, half of Americans can’t cover a $500 surprise bill, and bad debt is up ~20% since 2021. Cash gets pushed further out.</a:t>
            </a:r>
          </a:p>
          <a:p>
            <a:endParaRPr lang="en-US" b="0">
              <a:latin typeface="Avenir Black"/>
            </a:endParaRPr>
          </a:p>
          <a:p>
            <a:pPr marL="285750" indent="-285750">
              <a:buFont typeface="Arial"/>
              <a:buChar char="•"/>
            </a:pPr>
            <a:r>
              <a:rPr lang="en-US" b="0">
                <a:latin typeface="Avenir Black"/>
              </a:rPr>
              <a:t>Volume and complexity of denials keep climbing; average rates sit in the high-teens, and unresolved denials can drain up to 5% of net patient revenue. </a:t>
            </a:r>
          </a:p>
          <a:p>
            <a:pPr marL="285750" indent="-285750">
              <a:buFont typeface="Arial"/>
              <a:buChar char="•"/>
            </a:pPr>
            <a:r>
              <a:rPr lang="en-US" b="0">
                <a:latin typeface="Avenir Black"/>
              </a:rPr>
              <a:t>Talent crush; Revenue-cycle teams are often understaffed, under-trained, and hard to retain. That traps experts into repetitive tasks instead of patient conversations.</a:t>
            </a:r>
            <a:endParaRPr lang="en-US"/>
          </a:p>
          <a:p>
            <a:endParaRPr lang="en-US" b="0">
              <a:latin typeface="Avenir Black"/>
            </a:endParaRPr>
          </a:p>
          <a:p>
            <a:r>
              <a:rPr lang="en-US" b="0" i="0" u="none" strike="noStrike" kern="1200">
                <a:solidFill>
                  <a:schemeClr val="tx1"/>
                </a:solidFill>
                <a:effectLst/>
                <a:latin typeface="Avenir Black"/>
              </a:rPr>
              <a:t>Rep </a:t>
            </a:r>
            <a:r>
              <a:rPr lang="en-US" b="0">
                <a:latin typeface="Avenir Black"/>
              </a:rPr>
              <a:t>pause</a:t>
            </a:r>
            <a:r>
              <a:rPr lang="en-US" b="0" i="0" u="none" strike="noStrike" kern="1200">
                <a:solidFill>
                  <a:schemeClr val="tx1"/>
                </a:solidFill>
                <a:effectLst/>
                <a:latin typeface="Avenir Black"/>
              </a:rPr>
              <a:t>:</a:t>
            </a:r>
            <a:r>
              <a:rPr lang="en-US" b="0">
                <a:latin typeface="Avenir Black"/>
              </a:rPr>
              <a:t> </a:t>
            </a:r>
            <a:r>
              <a:rPr lang="en-US" b="0" i="1" u="none" strike="noStrike" kern="1200">
                <a:solidFill>
                  <a:schemeClr val="tx1"/>
                </a:solidFill>
                <a:effectLst/>
                <a:latin typeface="Avenir Black"/>
              </a:rPr>
              <a:t>Out of curiosity, where do you feel your biggest </a:t>
            </a:r>
            <a:r>
              <a:rPr lang="en-US" b="0" i="1">
                <a:latin typeface="Avenir Black"/>
              </a:rPr>
              <a:t>challenge </a:t>
            </a:r>
            <a:r>
              <a:rPr lang="en-US" b="0" i="1" u="none" strike="noStrike" kern="1200">
                <a:solidFill>
                  <a:schemeClr val="tx1"/>
                </a:solidFill>
                <a:effectLst/>
                <a:latin typeface="Avenir Black"/>
              </a:rPr>
              <a:t>is right now—</a:t>
            </a:r>
            <a:r>
              <a:rPr lang="en-US" b="0" i="1">
                <a:latin typeface="Avenir Black"/>
              </a:rPr>
              <a:t>experience friction</a:t>
            </a:r>
            <a:r>
              <a:rPr lang="en-US" b="0" i="1" u="none" strike="noStrike" kern="1200">
                <a:solidFill>
                  <a:schemeClr val="tx1"/>
                </a:solidFill>
                <a:effectLst/>
                <a:latin typeface="Avenir Black"/>
              </a:rPr>
              <a:t>, </a:t>
            </a:r>
            <a:r>
              <a:rPr lang="en-US" b="0" i="1">
                <a:latin typeface="Avenir Black"/>
              </a:rPr>
              <a:t>denials, patient payment, </a:t>
            </a:r>
            <a:r>
              <a:rPr lang="en-US" b="0" i="1" u="none" strike="noStrike" kern="1200">
                <a:solidFill>
                  <a:schemeClr val="tx1"/>
                </a:solidFill>
                <a:effectLst/>
                <a:latin typeface="Avenir Black"/>
              </a:rPr>
              <a:t>or staff inefficiency? What are ways that you’ve started to combat these pressures?</a:t>
            </a:r>
            <a:endParaRPr lang="en-US" b="0">
              <a:latin typeface="Avenir Black"/>
            </a:endParaRPr>
          </a:p>
          <a:p>
            <a:endParaRPr lang="en-US" b="0">
              <a:latin typeface="Avenir Black"/>
            </a:endParaRPr>
          </a:p>
          <a:p>
            <a:r>
              <a:rPr lang="en-US" b="0" i="0" u="none" strike="noStrike" kern="1200">
                <a:solidFill>
                  <a:schemeClr val="tx1"/>
                </a:solidFill>
                <a:effectLst/>
                <a:latin typeface="Avenir Black"/>
              </a:rPr>
              <a:t>LISTEN FOR:</a:t>
            </a:r>
            <a:endParaRPr lang="en-US"/>
          </a:p>
          <a:p>
            <a:r>
              <a:rPr lang="en-US" b="0">
                <a:latin typeface="Avenir Black"/>
              </a:rPr>
              <a:t>-Disjointed experiences</a:t>
            </a:r>
          </a:p>
          <a:p>
            <a:r>
              <a:rPr lang="en-US" b="0">
                <a:latin typeface="Avenir Black"/>
              </a:rPr>
              <a:t>-Vendor management/integration</a:t>
            </a:r>
          </a:p>
          <a:p>
            <a:r>
              <a:rPr lang="en-US" b="0">
                <a:latin typeface="Avenir Black"/>
              </a:rPr>
              <a:t>-More early out services in use… at what day?</a:t>
            </a:r>
          </a:p>
          <a:p>
            <a:r>
              <a:rPr lang="en-US" b="0">
                <a:latin typeface="Avenir Black"/>
              </a:rPr>
              <a:t>-Charity and financial assistance need is higher… how are they managing?</a:t>
            </a:r>
          </a:p>
          <a:p>
            <a:r>
              <a:rPr lang="en-US" b="0">
                <a:latin typeface="Avenir Black"/>
              </a:rPr>
              <a:t>-Being asked to do more with less… Is AI on the horizon?</a:t>
            </a:r>
            <a:endParaRPr lang="en-US">
              <a:latin typeface="Avenir Black"/>
            </a:endParaRPr>
          </a:p>
          <a:p>
            <a:endParaRPr lang="en-US" sz="1200"/>
          </a:p>
          <a:p>
            <a:r>
              <a:rPr lang="en-US" sz="1200"/>
              <a:t>_________________________________________</a:t>
            </a:r>
          </a:p>
          <a:p>
            <a:endParaRPr lang="en-US" sz="1200"/>
          </a:p>
          <a:p>
            <a:r>
              <a:rPr lang="en-US" sz="1200"/>
              <a:t>Stats sources:</a:t>
            </a:r>
          </a:p>
          <a:p>
            <a:endParaRPr lang="en-US" sz="1200"/>
          </a:p>
          <a:p>
            <a:r>
              <a:rPr lang="en-US" b="0"/>
              <a:t>48% of consumers experience appointment barriers – Press Ganey, 2025: </a:t>
            </a:r>
            <a:r>
              <a:rPr lang="en-US" b="0">
                <a:hlinkClick r:id="rId3"/>
              </a:rPr>
              <a:t>Patients as consumers: New research report shows a new era of expectations in healthcare | Press Ganey</a:t>
            </a:r>
            <a:br>
              <a:rPr lang="en-US" b="0"/>
            </a:br>
            <a:r>
              <a:rPr lang="en-US" b="0"/>
              <a:t>Up to 20% average denial rate – KFF, 2025: </a:t>
            </a:r>
            <a:r>
              <a:rPr lang="en-US" b="0">
                <a:hlinkClick r:id="rId4"/>
              </a:rPr>
              <a:t>Claims Denials and Appeals in ACA Marketplace Plans in 2023 | KFF</a:t>
            </a:r>
            <a:br>
              <a:rPr lang="en-US" b="0"/>
            </a:br>
            <a:r>
              <a:rPr lang="en-US" b="0"/>
              <a:t>50% of Americans can’t afford a $500 surprise medical bill – KFF, 2025: </a:t>
            </a:r>
            <a:r>
              <a:rPr lang="en-US" b="0">
                <a:hlinkClick r:id="rId5"/>
              </a:rPr>
              <a:t>Americans’ Challenges with Health Care Costs | KFF</a:t>
            </a:r>
            <a:br>
              <a:rPr lang="en-US" b="0"/>
            </a:br>
            <a:r>
              <a:rPr lang="en-US" b="0"/>
              <a:t>63% of revenue cycle teams are understaffed – Becker’s, 2024: </a:t>
            </a:r>
            <a:r>
              <a:rPr lang="en-US" b="0">
                <a:hlinkClick r:id="rId6"/>
              </a:rPr>
              <a:t>The top workforce challenges facing revenue cycle departments | Becker's</a:t>
            </a:r>
            <a:endParaRPr lang="en-US" sz="1200" b="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200" b="0" i="0" kern="1200">
              <a:solidFill>
                <a:schemeClr val="tx2"/>
              </a:solidFill>
              <a:latin typeface="Avenir Next" panose="020B0503020202020204" pitchFamily="34" charset="0"/>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33DBA-37EF-0C47-93E7-CBC01300CC94}"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3495051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latin typeface="Avenir Black"/>
              </a:rPr>
              <a:t>We often see organizations focus on symptoms: patient leakage, rising denials, shrinking margins, engagement gaps, satisfaction risk, postage costs, staffing strain, constant legislation and reform. </a:t>
            </a:r>
            <a:endParaRPr lang="en-US">
              <a:latin typeface="Avenir Black"/>
            </a:endParaRPr>
          </a:p>
          <a:p>
            <a:endParaRPr lang="en-US" b="0">
              <a:latin typeface="Avenir Black"/>
            </a:endParaRPr>
          </a:p>
          <a:p>
            <a:r>
              <a:rPr lang="en-US" b="0">
                <a:latin typeface="Avenir Black"/>
              </a:rPr>
              <a:t>But revenue leakage starts below the surface—where data isn’t intelligent or actionable.</a:t>
            </a:r>
            <a:endParaRPr lang="en-US">
              <a:latin typeface="Avenir Black"/>
            </a:endParaRPr>
          </a:p>
          <a:p>
            <a:endParaRPr lang="en-US" b="0">
              <a:latin typeface="Avenir Black"/>
            </a:endParaRPr>
          </a:p>
          <a:p>
            <a:pPr>
              <a:buNone/>
            </a:pPr>
            <a:r>
              <a:rPr lang="en-US" b="0">
                <a:latin typeface="Avenir Black"/>
              </a:rPr>
              <a:t>Let’s explore how these root causes are driving issues:</a:t>
            </a:r>
            <a:endParaRPr lang="en-US">
              <a:latin typeface="Avenir Black"/>
            </a:endParaRPr>
          </a:p>
          <a:p>
            <a:r>
              <a:rPr lang="en-US" b="0">
                <a:latin typeface="Avenir Black"/>
              </a:rPr>
              <a:t>•Inconsistent provider and locations data -&gt; breaking patient trust</a:t>
            </a:r>
            <a:endParaRPr lang="en-US">
              <a:latin typeface="Avenir Black"/>
            </a:endParaRPr>
          </a:p>
          <a:p>
            <a:r>
              <a:rPr lang="en-US" b="0">
                <a:latin typeface="Avenir Black"/>
              </a:rPr>
              <a:t>•Fragmented tech stack -&gt; low conversion, patient frustration</a:t>
            </a:r>
            <a:endParaRPr lang="en-US">
              <a:latin typeface="Avenir Black"/>
            </a:endParaRPr>
          </a:p>
          <a:p>
            <a:r>
              <a:rPr lang="en-US" b="0">
                <a:latin typeface="Avenir Black"/>
              </a:rPr>
              <a:t>•Affordability blind spots → write-offs, stalled plans.</a:t>
            </a:r>
            <a:endParaRPr lang="en-US">
              <a:latin typeface="Avenir Black"/>
            </a:endParaRPr>
          </a:p>
          <a:p>
            <a:r>
              <a:rPr lang="en-US" b="0">
                <a:latin typeface="Avenir Black"/>
              </a:rPr>
              <a:t>•Static rules → missed exceptions → first-pass denials.</a:t>
            </a:r>
            <a:endParaRPr lang="en-US">
              <a:latin typeface="Avenir Black"/>
            </a:endParaRPr>
          </a:p>
          <a:p>
            <a:r>
              <a:rPr lang="en-US" b="0">
                <a:latin typeface="Avenir Black"/>
              </a:rPr>
              <a:t>•Manual steps → higher cost-to-collect, slower cash.</a:t>
            </a:r>
            <a:endParaRPr lang="en-US">
              <a:latin typeface="Avenir Black"/>
            </a:endParaRPr>
          </a:p>
          <a:p>
            <a:r>
              <a:rPr lang="en-US" b="0">
                <a:latin typeface="Avenir Black"/>
              </a:rPr>
              <a:t>•Limited scoring → generic outreach → low response + higher mail/postage spend.</a:t>
            </a:r>
            <a:endParaRPr lang="en-US">
              <a:latin typeface="Avenir Black"/>
            </a:endParaRPr>
          </a:p>
          <a:p>
            <a:r>
              <a:rPr lang="en-US" b="0">
                <a:latin typeface="Avenir Black"/>
              </a:rPr>
              <a:t>•Siloed pre/post → missed </a:t>
            </a:r>
            <a:r>
              <a:rPr lang="en-US" b="0" err="1">
                <a:latin typeface="Avenir Black"/>
              </a:rPr>
              <a:t>auths</a:t>
            </a:r>
            <a:r>
              <a:rPr lang="en-US" b="0">
                <a:latin typeface="Avenir Black"/>
              </a:rPr>
              <a:t> &amp; no-shows → denials.</a:t>
            </a:r>
            <a:endParaRPr lang="en-US">
              <a:latin typeface="Avenir Black"/>
            </a:endParaRPr>
          </a:p>
          <a:p>
            <a:r>
              <a:rPr lang="en-US" b="0">
                <a:latin typeface="Avenir Black"/>
              </a:rPr>
              <a:t>•Assumed behavior → data defects that don't drive action</a:t>
            </a:r>
            <a:endParaRPr lang="en-US">
              <a:latin typeface="Avenir Black"/>
            </a:endParaRPr>
          </a:p>
          <a:p>
            <a:endParaRPr lang="en-US" b="0"/>
          </a:p>
          <a:p>
            <a:r>
              <a:rPr lang="en-US" b="0">
                <a:latin typeface="Avenir Black"/>
              </a:rPr>
              <a:t>Historically we’ve treated the symptoms—write a new policy, add a QA step—but the real leak is structural and silent.</a:t>
            </a:r>
            <a:endParaRPr lang="en-US">
              <a:latin typeface="Avenir Black"/>
            </a:endParaRPr>
          </a:p>
          <a:p>
            <a:r>
              <a:rPr lang="en-US" b="0">
                <a:latin typeface="Avenir Black"/>
              </a:rPr>
              <a:t>The good news: you have more control than you think. When you bring intelligent, patient-level insight into your system—scoring, affordability signals, dynamic workflows—you cut denials at the source, lower cost-to-collect, and protect margins.</a:t>
            </a:r>
            <a:endParaRPr lang="en-US">
              <a:latin typeface="Avenir Black"/>
            </a:endParaRPr>
          </a:p>
          <a:p>
            <a:endParaRPr lang="en-US"/>
          </a:p>
          <a:p>
            <a:r>
              <a:rPr lang="en-US" b="1">
                <a:latin typeface="Avenir Black"/>
              </a:rPr>
              <a:t>Question: </a:t>
            </a:r>
            <a:r>
              <a:rPr lang="en-US" b="0">
                <a:latin typeface="Avenir Black"/>
              </a:rPr>
              <a:t>Which root causes that feel most familiar in your world?</a:t>
            </a:r>
            <a:endParaRPr lang="en-US">
              <a:latin typeface="Avenir Black"/>
            </a:endParaRPr>
          </a:p>
          <a:p>
            <a:endParaRPr lang="en-US" sz="1200" b="0"/>
          </a:p>
          <a:p>
            <a:pPr marL="0" indent="0">
              <a:buFont typeface="Arial" panose="020B0604020202020204" pitchFamily="34" charset="0"/>
              <a:buNone/>
            </a:pPr>
            <a:endParaRPr lang="en-US" sz="1200"/>
          </a:p>
          <a:p>
            <a:endParaRPr lang="en-US" sz="1200"/>
          </a:p>
          <a:p>
            <a:pPr marL="158750" indent="0">
              <a:buNone/>
            </a:pPr>
            <a:endParaRPr lang="en-US" sz="1200">
              <a:solidFill>
                <a:srgbClr val="000000"/>
              </a:solidFill>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33DBA-37EF-0C47-93E7-CBC01300CC94}" type="slidenum">
              <a:rPr kumimoji="0" lang="en-US" sz="1200" b="0" i="0" u="none" strike="noStrike" kern="1200" cap="none" spc="0" normalizeH="0" baseline="0" noProof="0" smtClean="0">
                <a:ln>
                  <a:noFill/>
                </a:ln>
                <a:solidFill>
                  <a:prstClr val="black"/>
                </a:solidFill>
                <a:effectLst/>
                <a:uLnTx/>
                <a:uFillTx/>
                <a:latin typeface="Avenir Next" panose="020B0503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venir Next" panose="020B0503020202020204" pitchFamily="34" charset="0"/>
              <a:ea typeface="+mn-ea"/>
              <a:cs typeface="+mn-cs"/>
            </a:endParaRPr>
          </a:p>
        </p:txBody>
      </p:sp>
    </p:spTree>
    <p:extLst>
      <p:ext uri="{BB962C8B-B14F-4D97-AF65-F5344CB8AC3E}">
        <p14:creationId xmlns:p14="http://schemas.microsoft.com/office/powerpoint/2010/main" val="3760960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55C47-1084-A059-AB30-987CD6B2AE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146DA1-58A6-55EF-4A91-BA872B50CCF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FF053A3-88DD-A1BC-39BC-521D432E4E49}"/>
              </a:ext>
            </a:extLst>
          </p:cNvPr>
          <p:cNvSpPr>
            <a:spLocks noGrp="1"/>
          </p:cNvSpPr>
          <p:nvPr>
            <p:ph type="body" idx="1"/>
          </p:nvPr>
        </p:nvSpPr>
        <p:spPr/>
        <p:txBody>
          <a:bodyPr/>
          <a:lstStyle/>
          <a:p>
            <a:pPr marL="0" indent="0">
              <a:buFontTx/>
              <a:buNone/>
            </a:pPr>
            <a:r>
              <a:rPr lang="en-US" b="0"/>
              <a:t>To succeed today - Disparate point solutions and slow deployments are giving way to unified, data-driven engagement across the care journey.</a:t>
            </a:r>
          </a:p>
          <a:p>
            <a:endParaRPr lang="en-US" b="0"/>
          </a:p>
          <a:p>
            <a:r>
              <a:rPr lang="en-US" b="0"/>
              <a:t>Here’s how we create a highly personalized, seamless experience that drives action at every touchpoint to help organizations succeed with the new playbook:</a:t>
            </a:r>
          </a:p>
          <a:p>
            <a:endParaRPr lang="en-US" b="0"/>
          </a:p>
          <a:p>
            <a:r>
              <a:rPr lang="en-US" b="0"/>
              <a:t>We start with the initial search for care. Accurate listings and reputation management allow consumers to view accurate information on providers and facilities, wherever their search begins. Once on your website, patients can view real-time availability and refine search results based on personal preference. A patient self-schedules in minutes and gets an instant confirmation. At their convenience they complete digital pre-registration, receive an accurate cost estimate with payment options, and get timely, </a:t>
            </a:r>
            <a:r>
              <a:rPr lang="en-US" b="0" err="1"/>
              <a:t>OmniChannel</a:t>
            </a:r>
            <a:r>
              <a:rPr lang="en-US" b="0"/>
              <a:t> reminders. That reduces no-shows and sets expectations before they arrive.</a:t>
            </a:r>
          </a:p>
          <a:p>
            <a:endParaRPr lang="en-US" b="0"/>
          </a:p>
          <a:p>
            <a:r>
              <a:rPr lang="en-US" b="0"/>
              <a:t>During the visit, check-in is digital—on their phone or a kiosk—so there’s no clipboard. Smart forms and AI-powered OCR handle insurance and consents, and co-pays can be taken care of up front. Staff get time back, throughput improves, and patients move quickly to care.</a:t>
            </a:r>
          </a:p>
          <a:p>
            <a:endParaRPr lang="en-US" b="0"/>
          </a:p>
          <a:p>
            <a:r>
              <a:rPr lang="en-US" b="0"/>
              <a:t>Post-Care, the first bill isn’t just a statement—it’s a personalized digital experience. One tap into a branded portal guides each patient to the next best action: pay in full, split into installments, or enroll in a plan—driven by financial scoring.</a:t>
            </a:r>
          </a:p>
          <a:p>
            <a:endParaRPr lang="en-US" b="0"/>
          </a:p>
          <a:p>
            <a:r>
              <a:rPr lang="en-US" b="0"/>
              <a:t>Because outreach is tailored by message, timing, and channel, most patients stay on track with little to no follow-up. Automation handles the rest—keeping payment plans active and eliminating costly collections.</a:t>
            </a:r>
          </a:p>
          <a:p>
            <a:endParaRPr lang="en-US" b="0"/>
          </a:p>
          <a:p>
            <a:r>
              <a:rPr lang="en-US" b="0"/>
              <a:t>The outcome: earlier payments, fewer statements, lower call volume, reduced bad debt and days in A/R—and a better patient experience that builds loyalty.</a:t>
            </a:r>
          </a:p>
          <a:p>
            <a:pPr>
              <a:buNone/>
            </a:pPr>
            <a:endParaRPr lang="en-US" b="0"/>
          </a:p>
          <a:p>
            <a:pPr>
              <a:buNone/>
            </a:pPr>
            <a:r>
              <a:rPr lang="en-US" b="0"/>
              <a:t>_______________________________________________________________________________________________________________________</a:t>
            </a:r>
          </a:p>
          <a:p>
            <a:pPr>
              <a:buNone/>
            </a:pPr>
            <a:endParaRPr lang="en-US" b="0"/>
          </a:p>
          <a:p>
            <a:pPr>
              <a:buNone/>
            </a:pPr>
            <a:r>
              <a:rPr lang="en-US" b="0" err="1"/>
              <a:t>Kyruus</a:t>
            </a:r>
            <a:r>
              <a:rPr lang="en-US" b="0"/>
              <a:t> contributes the </a:t>
            </a:r>
            <a:r>
              <a:rPr lang="en-US" b="0" i="1"/>
              <a:t>source-of-truth for providers and locations</a:t>
            </a:r>
            <a:r>
              <a:rPr lang="en-US" b="0"/>
              <a:t> + plan context to enable accurate find &amp; schedule.</a:t>
            </a:r>
          </a:p>
          <a:p>
            <a:pPr>
              <a:buNone/>
            </a:pPr>
            <a:endParaRPr lang="en-US" b="0"/>
          </a:p>
          <a:p>
            <a:pPr>
              <a:buNone/>
            </a:pPr>
            <a:r>
              <a:rPr lang="en-US" b="0"/>
              <a:t>RevSpring contributes </a:t>
            </a:r>
            <a:r>
              <a:rPr lang="en-US" b="0" i="1"/>
              <a:t>member-level engagement &amp; payment intelligence</a:t>
            </a:r>
            <a:r>
              <a:rPr lang="en-US" b="0"/>
              <a:t> to activate, complete, and pay—and feeds those completion signals back to improve steerage.</a:t>
            </a:r>
          </a:p>
          <a:p>
            <a:pPr>
              <a:buNone/>
            </a:pPr>
            <a:endParaRPr lang="en-US"/>
          </a:p>
        </p:txBody>
      </p:sp>
    </p:spTree>
    <p:extLst>
      <p:ext uri="{BB962C8B-B14F-4D97-AF65-F5344CB8AC3E}">
        <p14:creationId xmlns:p14="http://schemas.microsoft.com/office/powerpoint/2010/main" val="851616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latin typeface="Avenir Black"/>
              </a:rPr>
              <a:t>RevSpring began in 2012 as a roll-up of category-leading print and mail businesses, giving us scale, compliance rigor, and cash flow in a highly regulated space. From that foundation, we’ve systematically moved up the stack to digital engagement and payments.</a:t>
            </a:r>
          </a:p>
          <a:p>
            <a:pPr marL="158750" indent="0">
              <a:buNone/>
            </a:pPr>
            <a:endParaRPr lang="en-US" b="0"/>
          </a:p>
          <a:p>
            <a:r>
              <a:rPr lang="en-US" b="0">
                <a:latin typeface="Avenir Black"/>
              </a:rPr>
              <a:t>We added patient reminder and messaging capabilities (e.g., </a:t>
            </a:r>
            <a:r>
              <a:rPr lang="en-US" b="0" err="1">
                <a:latin typeface="Avenir Black"/>
              </a:rPr>
              <a:t>Talksoft</a:t>
            </a:r>
            <a:r>
              <a:rPr lang="en-US" b="0">
                <a:latin typeface="Avenir Black"/>
              </a:rPr>
              <a:t>), expanded revenue-cycle and payment expertise (Revenue Advantage, Healthcare Revenue Strategies), brought in data-driven statement design (Apex), and then a modern patient financial engagement platform with embedded payments (Loyale). We continued with workflow automation (</a:t>
            </a:r>
            <a:r>
              <a:rPr lang="en-US" b="0" err="1">
                <a:latin typeface="Avenir Black"/>
              </a:rPr>
              <a:t>SmartCycle</a:t>
            </a:r>
            <a:r>
              <a:rPr lang="en-US" b="0">
                <a:latin typeface="Avenir Black"/>
              </a:rPr>
              <a:t>).</a:t>
            </a:r>
          </a:p>
          <a:p>
            <a:pPr marL="158750" indent="0">
              <a:buNone/>
            </a:pPr>
            <a:endParaRPr lang="en-US" b="0"/>
          </a:p>
          <a:p>
            <a:r>
              <a:rPr lang="en-US" b="0">
                <a:latin typeface="Avenir Black"/>
              </a:rPr>
              <a:t>Backed by Frazier Healthcare Partners, we’re shifting mix from paper to </a:t>
            </a:r>
            <a:r>
              <a:rPr lang="en-US" b="0" err="1">
                <a:latin typeface="Avenir Black"/>
              </a:rPr>
              <a:t>OmniChannel</a:t>
            </a:r>
            <a:r>
              <a:rPr lang="en-US" b="0">
                <a:latin typeface="Avenir Black"/>
              </a:rPr>
              <a:t>—text, email, portals, and self-service checkout—driving faster collections, lower bad debt, and better patient experiences.</a:t>
            </a:r>
          </a:p>
          <a:p>
            <a:endParaRPr lang="en-US" b="0">
              <a:latin typeface="Avenir Black"/>
            </a:endParaRPr>
          </a:p>
          <a:p>
            <a:r>
              <a:rPr lang="en-US" b="0">
                <a:latin typeface="Avenir Black"/>
              </a:rPr>
              <a:t>To further push our solutions upstream, we've recently acquired </a:t>
            </a:r>
            <a:r>
              <a:rPr lang="en-US" b="0" err="1">
                <a:latin typeface="Avenir Black"/>
              </a:rPr>
              <a:t>Kyruus</a:t>
            </a:r>
            <a:r>
              <a:rPr lang="en-US" b="0">
                <a:latin typeface="Avenir Black"/>
              </a:rPr>
              <a:t> Health, the leading care access platform, to now deliver optimized provider and location data and patient acquisition solutions while simultaneously expanding our access offerings. The </a:t>
            </a:r>
            <a:r>
              <a:rPr lang="en-US" b="0" err="1">
                <a:latin typeface="Avenir Black"/>
              </a:rPr>
              <a:t>Kyruus</a:t>
            </a:r>
            <a:r>
              <a:rPr lang="en-US" b="0">
                <a:latin typeface="Avenir Black"/>
              </a:rPr>
              <a:t> acquisition also opens new markets for RevSpring by bringing us into the Payer space with member engagement solutions. </a:t>
            </a:r>
            <a:endParaRPr lang="en-US" b="0"/>
          </a:p>
          <a:p>
            <a:pPr marL="158750" indent="0">
              <a:buNone/>
            </a:pPr>
            <a:endParaRPr lang="en-US" b="0"/>
          </a:p>
          <a:p>
            <a:r>
              <a:rPr lang="en-US" b="0">
                <a:latin typeface="Avenir Black"/>
              </a:rPr>
              <a:t>To-date, we’ve built a durable cash-generating print core that funds a faster-growing, higher-margin digital and payments engine, with meaningful runway.</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33DBA-37EF-0C47-93E7-CBC01300CC94}" type="slidenum">
              <a:rPr kumimoji="0" lang="en-US" sz="1200" b="0" i="0" u="none" strike="noStrike" kern="1200" cap="none" spc="0" normalizeH="0" baseline="0" noProof="0" smtClean="0">
                <a:ln>
                  <a:noFill/>
                </a:ln>
                <a:solidFill>
                  <a:prstClr val="black"/>
                </a:solidFill>
                <a:effectLst/>
                <a:uLnTx/>
                <a:uFillTx/>
                <a:latin typeface="Avenir Next" panose="020B0503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venir Next" panose="020B0503020202020204" pitchFamily="34" charset="0"/>
              <a:ea typeface="+mn-ea"/>
              <a:cs typeface="+mn-cs"/>
            </a:endParaRPr>
          </a:p>
        </p:txBody>
      </p:sp>
    </p:spTree>
    <p:extLst>
      <p:ext uri="{BB962C8B-B14F-4D97-AF65-F5344CB8AC3E}">
        <p14:creationId xmlns:p14="http://schemas.microsoft.com/office/powerpoint/2010/main" val="540600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latin typeface="Avenir Black"/>
              </a:rPr>
              <a:t>RevSpring is trusted at scale across healthcare, supporting </a:t>
            </a:r>
            <a:r>
              <a:rPr lang="en-US">
                <a:latin typeface="Avenir Black"/>
              </a:rPr>
              <a:t>740+ hospitals and health systems</a:t>
            </a:r>
            <a:r>
              <a:rPr lang="en-US" b="0">
                <a:latin typeface="Avenir Black"/>
              </a:rPr>
              <a:t>, </a:t>
            </a:r>
            <a:r>
              <a:rPr lang="en-US">
                <a:latin typeface="Avenir Black"/>
              </a:rPr>
              <a:t>2,500+ ambulatory organizations</a:t>
            </a:r>
            <a:r>
              <a:rPr lang="en-US" b="0">
                <a:latin typeface="Avenir Black"/>
              </a:rPr>
              <a:t>, and </a:t>
            </a:r>
            <a:r>
              <a:rPr lang="en-US">
                <a:latin typeface="Avenir Black"/>
              </a:rPr>
              <a:t>110 health plan brands</a:t>
            </a:r>
            <a:r>
              <a:rPr lang="en-US" b="0">
                <a:latin typeface="Avenir Black"/>
              </a:rPr>
              <a:t>, with </a:t>
            </a:r>
            <a:r>
              <a:rPr lang="en-US">
                <a:latin typeface="Avenir Black"/>
              </a:rPr>
              <a:t>30+ EHR integrations</a:t>
            </a:r>
            <a:r>
              <a:rPr lang="en-US" b="0">
                <a:latin typeface="Avenir Black"/>
              </a:rPr>
              <a:t>. We’re proven, embedded, and built to scale.</a:t>
            </a:r>
            <a:endParaRPr lang="en-US">
              <a:latin typeface="Avenir Black"/>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33DBA-37EF-0C47-93E7-CBC01300CC94}" type="slidenum">
              <a:rPr kumimoji="0" lang="en-US" sz="1200" b="0" i="0" u="none" strike="noStrike" kern="1200" cap="none" spc="0" normalizeH="0" baseline="0" noProof="0" smtClean="0">
                <a:ln>
                  <a:noFill/>
                </a:ln>
                <a:solidFill>
                  <a:prstClr val="black"/>
                </a:solidFill>
                <a:effectLst/>
                <a:uLnTx/>
                <a:uFillTx/>
                <a:latin typeface="Avenir Next" panose="020B0503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venir Next" panose="020B0503020202020204" pitchFamily="34" charset="0"/>
              <a:ea typeface="+mn-ea"/>
              <a:cs typeface="+mn-cs"/>
            </a:endParaRPr>
          </a:p>
        </p:txBody>
      </p:sp>
    </p:spTree>
    <p:extLst>
      <p:ext uri="{BB962C8B-B14F-4D97-AF65-F5344CB8AC3E}">
        <p14:creationId xmlns:p14="http://schemas.microsoft.com/office/powerpoint/2010/main" val="1371592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a:latin typeface="Avenir Black"/>
              </a:rPr>
              <a:t>RevSpring operates at true national scale, across both print and digital. We lead with digital engagement—facilitating over 220M care searches, sending more than 700 million texts, emails, IVR messages, and portal notifications each year—while still delivering over 1 billion printed communications where that channel performs best. That breadth lets us meet every patient in the channel they prefer, optimize cost-to-collect, and maintain operational resiliency.</a:t>
            </a:r>
            <a:endParaRPr lang="en-US" b="0">
              <a:solidFill>
                <a:srgbClr val="444444"/>
              </a:solidFill>
              <a:latin typeface="Avenir Black"/>
            </a:endParaRPr>
          </a:p>
          <a:p>
            <a:pPr marL="158750"/>
            <a:endParaRPr lang="en-US" b="0">
              <a:solidFill>
                <a:srgbClr val="444444"/>
              </a:solidFill>
            </a:endParaRPr>
          </a:p>
          <a:p>
            <a:r>
              <a:rPr lang="en-US" b="0">
                <a:latin typeface="Avenir Black"/>
              </a:rPr>
              <a:t>On the payments side, we’re processing 60-plus million transactions annually and collecting more than $14 billion each year on behalf of providers. That volume gives us unmatched behavioral data and benchmarking to continuously tune outreach and move more payments to convenient, lower-cost digital flows—accelerating speed to cash while preserving the reliability of print.</a:t>
            </a:r>
            <a:endParaRPr lang="en-US" b="0">
              <a:solidFill>
                <a:srgbClr val="444444"/>
              </a:solidFill>
              <a:latin typeface="Avenir Black"/>
            </a:endParaRPr>
          </a:p>
          <a:p>
            <a:endParaRPr lang="en-US" b="0">
              <a:solidFill>
                <a:srgbClr val="000000"/>
              </a:solidFill>
            </a:endParaRPr>
          </a:p>
          <a:p>
            <a:r>
              <a:rPr lang="en-US" b="0">
                <a:solidFill>
                  <a:srgbClr val="000000"/>
                </a:solidFill>
                <a:latin typeface="Avenir Black"/>
              </a:rPr>
              <a:t>____________________________________________________________________________________</a:t>
            </a:r>
            <a:endParaRPr lang="en-US" b="0">
              <a:solidFill>
                <a:srgbClr val="000000"/>
              </a:solidFill>
            </a:endParaRPr>
          </a:p>
          <a:p>
            <a:endParaRPr lang="en-US" b="0">
              <a:solidFill>
                <a:srgbClr val="000000"/>
              </a:solidFill>
            </a:endParaRPr>
          </a:p>
          <a:p>
            <a:r>
              <a:rPr lang="en-US" b="0">
                <a:solidFill>
                  <a:srgbClr val="000000"/>
                </a:solidFill>
              </a:rPr>
              <a:t>These numbers represent the trust the industry places in our combined platform and the impact we drive across the full care journey.</a:t>
            </a:r>
            <a:endParaRPr lang="en-US"/>
          </a:p>
          <a:p>
            <a:endParaRPr lang="en-US">
              <a:solidFill>
                <a:srgbClr val="000000"/>
              </a:solidFill>
              <a:latin typeface="Avenir Black"/>
            </a:endParaRPr>
          </a:p>
          <a:p>
            <a:r>
              <a:rPr lang="en-US">
                <a:solidFill>
                  <a:srgbClr val="000000"/>
                </a:solidFill>
                <a:latin typeface="Avenir Black"/>
              </a:rPr>
              <a:t>1B+ care searches:</a:t>
            </a:r>
            <a:br>
              <a:rPr lang="en-US"/>
            </a:br>
            <a:r>
              <a:rPr lang="en-US">
                <a:solidFill>
                  <a:srgbClr val="000000"/>
                </a:solidFill>
                <a:latin typeface="Avenir Black"/>
              </a:rPr>
              <a:t> Every year, more than a billion people search for care through experiences we power. That volume underscores the importance of accurate data and intuitive navigation—because this first step shapes cost, access, and outcomes for everyone involved.</a:t>
            </a:r>
            <a:endParaRPr lang="en-US">
              <a:latin typeface="Avenir Black"/>
            </a:endParaRPr>
          </a:p>
          <a:p>
            <a:endParaRPr lang="en-US">
              <a:solidFill>
                <a:srgbClr val="000000"/>
              </a:solidFill>
              <a:latin typeface="Avenir Black"/>
            </a:endParaRPr>
          </a:p>
          <a:p>
            <a:r>
              <a:rPr lang="en-US">
                <a:solidFill>
                  <a:srgbClr val="000000"/>
                </a:solidFill>
                <a:latin typeface="Avenir Black"/>
              </a:rPr>
              <a:t>5M+ scheduled appointments:</a:t>
            </a:r>
            <a:br>
              <a:rPr lang="en-US"/>
            </a:br>
            <a:r>
              <a:rPr lang="en-US">
                <a:solidFill>
                  <a:srgbClr val="000000"/>
                </a:solidFill>
                <a:latin typeface="Avenir Black"/>
              </a:rPr>
              <a:t> Turning intent into action is where value is created—better continuity of care, reduced leakage, and improved patient and member satisfaction across networks.</a:t>
            </a:r>
            <a:endParaRPr lang="en-US">
              <a:latin typeface="Avenir Black"/>
            </a:endParaRPr>
          </a:p>
          <a:p>
            <a:endParaRPr lang="en-US">
              <a:solidFill>
                <a:srgbClr val="000000"/>
              </a:solidFill>
              <a:latin typeface="Avenir Black"/>
            </a:endParaRPr>
          </a:p>
          <a:p>
            <a:r>
              <a:rPr lang="en-US">
                <a:solidFill>
                  <a:srgbClr val="000000"/>
                </a:solidFill>
                <a:latin typeface="Avenir Black"/>
              </a:rPr>
              <a:t>500,000+ connected providers:</a:t>
            </a:r>
            <a:br>
              <a:rPr lang="en-US"/>
            </a:br>
            <a:r>
              <a:rPr lang="en-US">
                <a:solidFill>
                  <a:srgbClr val="000000"/>
                </a:solidFill>
                <a:latin typeface="Avenir Black"/>
              </a:rPr>
              <a:t> A half-million providers connected through validated, normalized data creates the foundation for consistent experiences—whether someone is searching, scheduling, referring, or engaging.</a:t>
            </a:r>
            <a:endParaRPr lang="en-US">
              <a:latin typeface="Avenir Black"/>
            </a:endParaRPr>
          </a:p>
          <a:p>
            <a:endParaRPr lang="en-US">
              <a:solidFill>
                <a:srgbClr val="000000"/>
              </a:solidFill>
              <a:latin typeface="Avenir Black"/>
            </a:endParaRPr>
          </a:p>
          <a:p>
            <a:r>
              <a:rPr lang="en-US">
                <a:solidFill>
                  <a:srgbClr val="000000"/>
                </a:solidFill>
                <a:latin typeface="Avenir Black"/>
              </a:rPr>
              <a:t>60M+ payments processed annually:</a:t>
            </a:r>
            <a:br>
              <a:rPr lang="en-US"/>
            </a:br>
            <a:r>
              <a:rPr lang="en-US">
                <a:solidFill>
                  <a:srgbClr val="000000"/>
                </a:solidFill>
                <a:latin typeface="Avenir Black"/>
              </a:rPr>
              <a:t> We support payment workflows at massive scale, helping organizations streamline revenue cycle operations while giving consumers clearer, more flexible ways to pay.</a:t>
            </a:r>
            <a:endParaRPr lang="en-US">
              <a:latin typeface="Avenir Black"/>
            </a:endParaRPr>
          </a:p>
          <a:p>
            <a:endParaRPr lang="en-US">
              <a:solidFill>
                <a:srgbClr val="000000"/>
              </a:solidFill>
              <a:latin typeface="Avenir Black"/>
            </a:endParaRPr>
          </a:p>
          <a:p>
            <a:r>
              <a:rPr lang="en-US">
                <a:solidFill>
                  <a:srgbClr val="000000"/>
                </a:solidFill>
                <a:latin typeface="Avenir Black"/>
              </a:rPr>
              <a:t>700M+ digital communications per year:</a:t>
            </a:r>
            <a:br>
              <a:rPr lang="en-US"/>
            </a:br>
            <a:r>
              <a:rPr lang="en-US">
                <a:solidFill>
                  <a:srgbClr val="000000"/>
                </a:solidFill>
                <a:latin typeface="Avenir Black"/>
              </a:rPr>
              <a:t> From reminders to bill notices, we enable high-volume digital outreach that drives action, closes care gaps, and supports operational efficiency.</a:t>
            </a:r>
            <a:endParaRPr lang="en-US">
              <a:latin typeface="Avenir Black"/>
            </a:endParaRPr>
          </a:p>
          <a:p>
            <a:endParaRPr lang="en-US">
              <a:solidFill>
                <a:srgbClr val="000000"/>
              </a:solidFill>
              <a:latin typeface="Avenir Black"/>
            </a:endParaRPr>
          </a:p>
          <a:p>
            <a:r>
              <a:rPr lang="en-US">
                <a:solidFill>
                  <a:srgbClr val="000000"/>
                </a:solidFill>
                <a:latin typeface="Avenir Black"/>
              </a:rPr>
              <a:t>1B printed communications mailed:</a:t>
            </a:r>
            <a:br>
              <a:rPr lang="en-US"/>
            </a:br>
            <a:r>
              <a:rPr lang="en-US">
                <a:solidFill>
                  <a:srgbClr val="000000"/>
                </a:solidFill>
                <a:latin typeface="Avenir Black"/>
              </a:rPr>
              <a:t> Print remains essential—particularly for regulated programs and harder-to-reach populations. Our ability to reliably deliver at this scale ensures compliance and accessibility for all.</a:t>
            </a:r>
            <a:endParaRPr lang="en-US">
              <a:latin typeface="Avenir Black"/>
            </a:endParaRPr>
          </a:p>
          <a:p>
            <a:br>
              <a:rPr lang="en-US"/>
            </a:br>
            <a:r>
              <a:rPr lang="en-US">
                <a:solidFill>
                  <a:srgbClr val="000000"/>
                </a:solidFill>
                <a:latin typeface="Avenir Black"/>
              </a:rPr>
              <a:t>Whether you’re a payer or a provider, our platform delivers the scale, reliability, and intelligence needed to create seamless, end-to-end experiences—from search to final payment.</a:t>
            </a:r>
            <a:endParaRPr lang="en-US">
              <a:latin typeface="Avenir Black"/>
            </a:endParaRPr>
          </a:p>
          <a:p>
            <a:endParaRPr lang="en-US" b="0">
              <a:solidFill>
                <a:srgbClr val="000000"/>
              </a:solidFill>
              <a:ea typeface="Calibri"/>
              <a:cs typeface="Calibri"/>
            </a:endParaRPr>
          </a:p>
          <a:p>
            <a:endParaRPr lang="en-US" b="0">
              <a:solidFill>
                <a:srgbClr val="444444"/>
              </a:solidFill>
              <a:ea typeface="Calibri"/>
              <a:cs typeface="Calibri"/>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18852024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latin typeface="Avenir Black"/>
              </a:rPr>
              <a:t>We are continually recognized as a leader by KLAS and other organizations in Patient Engagement and Communications - rated #1 in Patient Financial Engagement in 2026 AND 2025 Best in KLAS Awards, and #1 in Patient Communication in 2024. In the 2023 Patient Engagement Ecosystem report, KLAS also highlighted </a:t>
            </a:r>
            <a:r>
              <a:rPr lang="en-US" b="0" err="1">
                <a:latin typeface="Avenir Black"/>
              </a:rPr>
              <a:t>RevSpring</a:t>
            </a:r>
            <a:r>
              <a:rPr lang="en-US" b="0">
                <a:latin typeface="Avenir Black"/>
              </a:rPr>
              <a:t> for the largest growth in capabilities.</a:t>
            </a:r>
          </a:p>
          <a:p>
            <a:pPr marL="158750" indent="0">
              <a:buNone/>
            </a:pPr>
            <a:endParaRPr lang="en-US" b="0"/>
          </a:p>
          <a:p>
            <a:r>
              <a:rPr lang="en-US" b="0" err="1"/>
              <a:t>RevSpring</a:t>
            </a:r>
            <a:r>
              <a:rPr lang="en-US" b="0"/>
              <a:t> is the only vendor spanning communication, financial engagement, and access—and a consistent leader in each. The takeaway: trusted by the market, differentiated across the full journey, and positioned to drive sticky growth and margin expansion.</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33DBA-37EF-0C47-93E7-CBC01300CC94}" type="slidenum">
              <a:rPr kumimoji="0" lang="en-US" sz="1200" b="0" i="0" u="none" strike="noStrike" kern="1200" cap="none" spc="0" normalizeH="0" baseline="0" noProof="0" smtClean="0">
                <a:ln>
                  <a:noFill/>
                </a:ln>
                <a:solidFill>
                  <a:prstClr val="black"/>
                </a:solidFill>
                <a:effectLst/>
                <a:uLnTx/>
                <a:uFillTx/>
                <a:latin typeface="Avenir Next" panose="020B0503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venir Next" panose="020B0503020202020204" pitchFamily="34" charset="0"/>
              <a:ea typeface="+mn-ea"/>
              <a:cs typeface="+mn-cs"/>
            </a:endParaRPr>
          </a:p>
        </p:txBody>
      </p:sp>
    </p:spTree>
    <p:extLst>
      <p:ext uri="{BB962C8B-B14F-4D97-AF65-F5344CB8AC3E}">
        <p14:creationId xmlns:p14="http://schemas.microsoft.com/office/powerpoint/2010/main" val="2120195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err="1"/>
              <a:t>RevSpring</a:t>
            </a:r>
            <a:r>
              <a:rPr lang="en-US" b="0"/>
              <a:t> is the only unified ecosystem that connects care discovery, engagement, and payments into one actionable journey.</a:t>
            </a:r>
          </a:p>
          <a:p>
            <a:endParaRPr lang="en-US" b="0"/>
          </a:p>
          <a:p>
            <a:r>
              <a:rPr lang="en-US" b="0"/>
              <a:t>Powered by a foundation of robust data, </a:t>
            </a:r>
            <a:r>
              <a:rPr lang="en-US" b="0" err="1"/>
              <a:t>RevSpring</a:t>
            </a:r>
            <a:r>
              <a:rPr lang="en-US" b="0"/>
              <a:t> has solutions that stretch across the entire care journey.</a:t>
            </a:r>
          </a:p>
          <a:p>
            <a:endParaRPr lang="en-US" b="0"/>
          </a:p>
          <a:p>
            <a:r>
              <a:rPr lang="en-US" b="0"/>
              <a:t>To create self-service patients: </a:t>
            </a:r>
          </a:p>
          <a:p>
            <a:r>
              <a:rPr lang="en-US" b="0"/>
              <a:t>Search</a:t>
            </a:r>
          </a:p>
          <a:p>
            <a:r>
              <a:rPr lang="en-US" b="0"/>
              <a:t>Cost estimates</a:t>
            </a:r>
          </a:p>
          <a:p>
            <a:r>
              <a:rPr lang="en-US" b="0"/>
              <a:t>Online scheduling</a:t>
            </a:r>
          </a:p>
          <a:p>
            <a:r>
              <a:rPr lang="en-US" b="0"/>
              <a:t>Digital intake </a:t>
            </a:r>
          </a:p>
          <a:p>
            <a:r>
              <a:rPr lang="en-US" b="0"/>
              <a:t>Payment portal</a:t>
            </a:r>
          </a:p>
          <a:p>
            <a:r>
              <a:rPr lang="en-US" b="0"/>
              <a:t>Payment options</a:t>
            </a:r>
          </a:p>
          <a:p>
            <a:r>
              <a:rPr lang="en-US" b="0"/>
              <a:t>Print</a:t>
            </a:r>
          </a:p>
          <a:p>
            <a:r>
              <a:rPr lang="en-US" b="0"/>
              <a:t>Voice automation</a:t>
            </a:r>
          </a:p>
          <a:p>
            <a:endParaRPr lang="en-US" b="0"/>
          </a:p>
          <a:p>
            <a:r>
              <a:rPr lang="en-US" b="0"/>
              <a:t>To streamline internal processes for staff: </a:t>
            </a:r>
          </a:p>
          <a:p>
            <a:r>
              <a:rPr lang="en-US" b="0"/>
              <a:t>Listings management</a:t>
            </a:r>
          </a:p>
          <a:p>
            <a:r>
              <a:rPr lang="en-US" b="0"/>
              <a:t>Reputation management</a:t>
            </a:r>
          </a:p>
          <a:p>
            <a:r>
              <a:rPr lang="en-US" b="0"/>
              <a:t>Copay collection</a:t>
            </a:r>
          </a:p>
          <a:p>
            <a:r>
              <a:rPr lang="en-US" b="0"/>
              <a:t>Insurance eligibility</a:t>
            </a:r>
          </a:p>
          <a:p>
            <a:r>
              <a:rPr lang="en-US" b="0"/>
              <a:t>Merchant processing</a:t>
            </a:r>
          </a:p>
          <a:p>
            <a:r>
              <a:rPr lang="en-US" b="0"/>
              <a:t>Prescribed workflows</a:t>
            </a:r>
          </a:p>
          <a:p>
            <a:r>
              <a:rPr lang="en-US" b="0"/>
              <a:t>Guided CSR scripting</a:t>
            </a:r>
          </a:p>
          <a:p>
            <a:r>
              <a:rPr lang="en-US" b="0"/>
              <a:t>Performance dashboards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33DBA-37EF-0C47-93E7-CBC01300CC94}"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12256958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422DAB-D35F-49CA-8954-D5DCB63E37D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1065149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33800-C08E-C054-96B3-481F8D2CB2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A3D78C-D29F-881F-AE10-4ACE80DFF98A}"/>
              </a:ext>
            </a:extLst>
          </p:cNvPr>
          <p:cNvSpPr>
            <a:spLocks noGrp="1" noRot="1" noChangeAspect="1"/>
          </p:cNvSpPr>
          <p:nvPr>
            <p:ph type="sldImg"/>
          </p:nvPr>
        </p:nvSpPr>
        <p:spPr>
          <a:xfrm>
            <a:off x="735013" y="1173163"/>
            <a:ext cx="5632450" cy="3168650"/>
          </a:xfrm>
        </p:spPr>
      </p:sp>
      <p:sp>
        <p:nvSpPr>
          <p:cNvPr id="3" name="Notes Placeholder 2">
            <a:extLst>
              <a:ext uri="{FF2B5EF4-FFF2-40B4-BE49-F238E27FC236}">
                <a16:creationId xmlns:a16="http://schemas.microsoft.com/office/drawing/2014/main" id="{A2AD9D32-FA9E-63B0-D23C-6D16CA9F3B4E}"/>
              </a:ext>
            </a:extLst>
          </p:cNvPr>
          <p:cNvSpPr>
            <a:spLocks noGrp="1"/>
          </p:cNvSpPr>
          <p:nvPr>
            <p:ph type="body" idx="1"/>
          </p:nvPr>
        </p:nvSpPr>
        <p:spPr/>
        <p:txBody>
          <a:bodyPr/>
          <a:lstStyle/>
          <a:p>
            <a:r>
              <a:rPr lang="en-US">
                <a:latin typeface="Avenir Black"/>
              </a:rPr>
              <a:t>Internal use only:</a:t>
            </a:r>
            <a:r>
              <a:rPr lang="en-US" b="0">
                <a:latin typeface="Avenir Black"/>
              </a:rPr>
              <a:t> This slide is intended to support customer conversations around solution alignment and future growth. Use it to identify which capabilities the customer is currently using, highlight adjacent solutions they may not yet have, and guide cross-sell discussions. This view can also help frame a longer-term roadmap by showing how customers can expand their partnership with </a:t>
            </a:r>
            <a:r>
              <a:rPr lang="en-US" b="0" err="1">
                <a:latin typeface="Avenir Black"/>
              </a:rPr>
              <a:t>RevSpring</a:t>
            </a:r>
            <a:r>
              <a:rPr lang="en-US" b="0">
                <a:latin typeface="Avenir Black"/>
              </a:rPr>
              <a:t> over time as their needs evolve.</a:t>
            </a:r>
            <a:endParaRPr lang="en-US">
              <a:latin typeface="Avenir Black"/>
            </a:endParaRPr>
          </a:p>
          <a:p>
            <a:endParaRPr lang="en-US"/>
          </a:p>
        </p:txBody>
      </p:sp>
      <p:sp>
        <p:nvSpPr>
          <p:cNvPr id="4" name="Slide Number Placeholder 3">
            <a:extLst>
              <a:ext uri="{FF2B5EF4-FFF2-40B4-BE49-F238E27FC236}">
                <a16:creationId xmlns:a16="http://schemas.microsoft.com/office/drawing/2014/main" id="{20EE829B-086D-D2D7-97EE-2950528C99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9C8D47-2875-164D-8ADA-8DED06BD1FA2}" type="slidenum">
              <a:rPr kumimoji="0" lang="en-US" sz="1200" b="0" i="0" u="none" strike="noStrike" kern="0" cap="none" spc="0" normalizeH="0" baseline="0" noProof="0" smtClean="0">
                <a:ln>
                  <a:noFill/>
                </a:ln>
                <a:solidFill>
                  <a:sysClr val="windowText" lastClr="000000"/>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0" cap="none" spc="0" normalizeH="0" baseline="0" noProof="0">
              <a:ln>
                <a:noFill/>
              </a:ln>
              <a:solidFill>
                <a:sysClr val="windowText" lastClr="0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45578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2D5A8-53BB-8F1D-3713-886932165A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4C6910-1949-02A4-1E62-754919DB69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486F4D-A5A1-0FEE-5D7E-B2D2BD64F85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7C4655-A78F-0786-B004-7C4526E909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33DBA-37EF-0C47-93E7-CBC01300CC94}" type="slidenum">
              <a:rPr kumimoji="0" lang="en-US" sz="1200" b="0" i="0" u="none" strike="noStrike" kern="1200" cap="none" spc="0" normalizeH="0" baseline="0" noProof="0" smtClean="0">
                <a:ln>
                  <a:noFill/>
                </a:ln>
                <a:solidFill>
                  <a:prstClr val="black"/>
                </a:solidFill>
                <a:effectLst/>
                <a:uLnTx/>
                <a:uFillTx/>
                <a:latin typeface="Avenir Next" panose="020B0503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venir Next" panose="020B0503020202020204" pitchFamily="34" charset="0"/>
              <a:ea typeface="+mn-ea"/>
              <a:cs typeface="+mn-cs"/>
            </a:endParaRPr>
          </a:p>
        </p:txBody>
      </p:sp>
    </p:spTree>
    <p:extLst>
      <p:ext uri="{BB962C8B-B14F-4D97-AF65-F5344CB8AC3E}">
        <p14:creationId xmlns:p14="http://schemas.microsoft.com/office/powerpoint/2010/main" val="7420368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Master" Target="../slideMasters/slideMaster1.xml"/><Relationship Id="rId4" Type="http://schemas.openxmlformats.org/officeDocument/2006/relationships/image" Target="../media/image13.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8.sv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slideMaster" Target="../slideMasters/slideMaster1.xml"/><Relationship Id="rId4" Type="http://schemas.openxmlformats.org/officeDocument/2006/relationships/image" Target="../media/image20.sv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1.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3.sv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A">
    <p:bg>
      <p:bgPr>
        <a:gradFill>
          <a:gsLst>
            <a:gs pos="100000">
              <a:schemeClr val="accent1"/>
            </a:gs>
            <a:gs pos="0">
              <a:schemeClr val="accent5"/>
            </a:gs>
          </a:gsLst>
          <a:lin ang="0" scaled="1"/>
        </a:gradFill>
        <a:effectLst/>
      </p:bgPr>
    </p:bg>
    <p:spTree>
      <p:nvGrpSpPr>
        <p:cNvPr id="1" name=""/>
        <p:cNvGrpSpPr/>
        <p:nvPr/>
      </p:nvGrpSpPr>
      <p:grpSpPr>
        <a:xfrm>
          <a:off x="0" y="0"/>
          <a:ext cx="0" cy="0"/>
          <a:chOff x="0" y="0"/>
          <a:chExt cx="0" cy="0"/>
        </a:xfrm>
      </p:grpSpPr>
      <p:pic>
        <p:nvPicPr>
          <p:cNvPr id="30" name="Graphic 29">
            <a:extLst>
              <a:ext uri="{FF2B5EF4-FFF2-40B4-BE49-F238E27FC236}">
                <a16:creationId xmlns:a16="http://schemas.microsoft.com/office/drawing/2014/main" id="{1732839C-2822-AA97-846B-39CB34013F2D}"/>
              </a:ext>
            </a:extLst>
          </p:cNvPr>
          <p:cNvPicPr>
            <a:picLocks noChangeAspect="1"/>
          </p:cNvPicPr>
          <p:nvPr userDrawn="1"/>
        </p:nvPicPr>
        <p:blipFill>
          <a:blip>
            <a:extLst>
              <a:ext uri="{96DAC541-7B7A-43D3-8B79-37D633B846F1}">
                <asvg:svgBlip xmlns:asvg="http://schemas.microsoft.com/office/drawing/2016/SVG/main" r:embed="rId2"/>
              </a:ext>
            </a:extLst>
          </a:blip>
          <a:srcRect l="47049"/>
          <a:stretch>
            <a:fillRect/>
          </a:stretch>
        </p:blipFill>
        <p:spPr>
          <a:xfrm>
            <a:off x="3248426" y="0"/>
            <a:ext cx="8946050" cy="6862220"/>
          </a:xfrm>
          <a:prstGeom prst="rect">
            <a:avLst/>
          </a:prstGeom>
        </p:spPr>
      </p:pic>
      <p:sp>
        <p:nvSpPr>
          <p:cNvPr id="12" name="Freeform 11">
            <a:extLst>
              <a:ext uri="{FF2B5EF4-FFF2-40B4-BE49-F238E27FC236}">
                <a16:creationId xmlns:a16="http://schemas.microsoft.com/office/drawing/2014/main" id="{E766063C-EEB6-CFBD-101F-AF2DDC38625C}"/>
              </a:ext>
            </a:extLst>
          </p:cNvPr>
          <p:cNvSpPr/>
          <p:nvPr userDrawn="1"/>
        </p:nvSpPr>
        <p:spPr>
          <a:xfrm>
            <a:off x="-8032" y="1886920"/>
            <a:ext cx="8313884" cy="4971080"/>
          </a:xfrm>
          <a:custGeom>
            <a:avLst/>
            <a:gdLst>
              <a:gd name="csX0" fmla="*/ 0 w 8313884"/>
              <a:gd name="csY0" fmla="*/ 0 h 4971080"/>
              <a:gd name="csX1" fmla="*/ 377687 w 8313884"/>
              <a:gd name="csY1" fmla="*/ 0 h 4971080"/>
              <a:gd name="csX2" fmla="*/ 7450323 w 8313884"/>
              <a:gd name="csY2" fmla="*/ 0 h 4971080"/>
              <a:gd name="csX3" fmla="*/ 7828010 w 8313884"/>
              <a:gd name="csY3" fmla="*/ 0 h 4971080"/>
              <a:gd name="csX4" fmla="*/ 8313884 w 8313884"/>
              <a:gd name="csY4" fmla="*/ 485501 h 4971080"/>
              <a:gd name="csX5" fmla="*/ 8313884 w 8313884"/>
              <a:gd name="csY5" fmla="*/ 4971080 h 4971080"/>
              <a:gd name="csX6" fmla="*/ 0 w 8313884"/>
              <a:gd name="csY6" fmla="*/ 4971080 h 497108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313884" h="4971080">
                <a:moveTo>
                  <a:pt x="0" y="0"/>
                </a:moveTo>
                <a:lnTo>
                  <a:pt x="377687" y="0"/>
                </a:lnTo>
                <a:lnTo>
                  <a:pt x="7450323" y="0"/>
                </a:lnTo>
                <a:lnTo>
                  <a:pt x="7828010" y="0"/>
                </a:lnTo>
                <a:cubicBezTo>
                  <a:pt x="8096353" y="0"/>
                  <a:pt x="8313884" y="217365"/>
                  <a:pt x="8313884" y="485501"/>
                </a:cubicBezTo>
                <a:lnTo>
                  <a:pt x="8313884" y="4971080"/>
                </a:lnTo>
                <a:lnTo>
                  <a:pt x="0" y="4971080"/>
                </a:lnTo>
                <a:close/>
              </a:path>
            </a:pathLst>
          </a:custGeom>
          <a:solidFill>
            <a:schemeClr val="bg1"/>
          </a:solidFill>
          <a:ln w="6350" cap="flat">
            <a:noFill/>
            <a:prstDash val="solid"/>
            <a:miter/>
          </a:ln>
        </p:spPr>
        <p:txBody>
          <a:bodyPr wrap="square">
            <a:noAutofit/>
          </a:bodyPr>
          <a:lstStyle/>
          <a:p>
            <a:endParaRPr lang="en-US" b="0" i="0">
              <a:latin typeface="Avenir Next" panose="020B0503020202020204" pitchFamily="34" charset="0"/>
            </a:endParaRPr>
          </a:p>
        </p:txBody>
      </p:sp>
      <p:grpSp>
        <p:nvGrpSpPr>
          <p:cNvPr id="13" name="Graphic 7">
            <a:extLst>
              <a:ext uri="{FF2B5EF4-FFF2-40B4-BE49-F238E27FC236}">
                <a16:creationId xmlns:a16="http://schemas.microsoft.com/office/drawing/2014/main" id="{5EBC6CC7-5511-FE49-E635-13D80319ED2A}"/>
              </a:ext>
            </a:extLst>
          </p:cNvPr>
          <p:cNvGrpSpPr/>
          <p:nvPr/>
        </p:nvGrpSpPr>
        <p:grpSpPr>
          <a:xfrm>
            <a:off x="626744" y="447451"/>
            <a:ext cx="2552509" cy="763769"/>
            <a:chOff x="626744" y="447451"/>
            <a:chExt cx="2552509" cy="763769"/>
          </a:xfrm>
          <a:solidFill>
            <a:schemeClr val="bg1"/>
          </a:solidFill>
        </p:grpSpPr>
        <p:sp>
          <p:nvSpPr>
            <p:cNvPr id="14" name="Freeform 13">
              <a:extLst>
                <a:ext uri="{FF2B5EF4-FFF2-40B4-BE49-F238E27FC236}">
                  <a16:creationId xmlns:a16="http://schemas.microsoft.com/office/drawing/2014/main" id="{CC8DBFBE-405B-E443-1E5C-E63E13A6CA8C}"/>
                </a:ext>
              </a:extLst>
            </p:cNvPr>
            <p:cNvSpPr/>
            <p:nvPr/>
          </p:nvSpPr>
          <p:spPr>
            <a:xfrm>
              <a:off x="626744" y="447451"/>
              <a:ext cx="398272" cy="453935"/>
            </a:xfrm>
            <a:custGeom>
              <a:avLst/>
              <a:gdLst>
                <a:gd name="csX0" fmla="*/ 336614 w 398272"/>
                <a:gd name="csY0" fmla="*/ 347785 h 453935"/>
                <a:gd name="csX1" fmla="*/ 352679 w 398272"/>
                <a:gd name="csY1" fmla="*/ 329958 h 453935"/>
                <a:gd name="csX2" fmla="*/ 352870 w 398272"/>
                <a:gd name="csY2" fmla="*/ 329768 h 453935"/>
                <a:gd name="csX3" fmla="*/ 377762 w 398272"/>
                <a:gd name="csY3" fmla="*/ 290751 h 453935"/>
                <a:gd name="csX4" fmla="*/ 398272 w 398272"/>
                <a:gd name="csY4" fmla="*/ 201616 h 453935"/>
                <a:gd name="csX5" fmla="*/ 199136 w 398272"/>
                <a:gd name="csY5" fmla="*/ 0 h 453935"/>
                <a:gd name="csX6" fmla="*/ 0 w 398272"/>
                <a:gd name="csY6" fmla="*/ 201616 h 453935"/>
                <a:gd name="csX7" fmla="*/ 199136 w 398272"/>
                <a:gd name="csY7" fmla="*/ 403169 h 453935"/>
                <a:gd name="csX8" fmla="*/ 232601 w 398272"/>
                <a:gd name="csY8" fmla="*/ 400251 h 453935"/>
                <a:gd name="csX9" fmla="*/ 237236 w 398272"/>
                <a:gd name="csY9" fmla="*/ 407103 h 453935"/>
                <a:gd name="csX10" fmla="*/ 242570 w 398272"/>
                <a:gd name="csY10" fmla="*/ 413954 h 453935"/>
                <a:gd name="csX11" fmla="*/ 254889 w 398272"/>
                <a:gd name="csY11" fmla="*/ 426516 h 453935"/>
                <a:gd name="csX12" fmla="*/ 285877 w 398272"/>
                <a:gd name="csY12" fmla="*/ 444977 h 453935"/>
                <a:gd name="csX13" fmla="*/ 318008 w 398272"/>
                <a:gd name="csY13" fmla="*/ 452971 h 453935"/>
                <a:gd name="csX14" fmla="*/ 346329 w 398272"/>
                <a:gd name="csY14" fmla="*/ 453605 h 453935"/>
                <a:gd name="csX15" fmla="*/ 373761 w 398272"/>
                <a:gd name="csY15" fmla="*/ 448784 h 453935"/>
                <a:gd name="csX16" fmla="*/ 336614 w 398272"/>
                <a:gd name="csY16" fmla="*/ 347722 h 4539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98272" h="453935">
                  <a:moveTo>
                    <a:pt x="336614" y="347785"/>
                  </a:moveTo>
                  <a:cubicBezTo>
                    <a:pt x="342392" y="341948"/>
                    <a:pt x="347726" y="335985"/>
                    <a:pt x="352679" y="329958"/>
                  </a:cubicBezTo>
                  <a:cubicBezTo>
                    <a:pt x="352743" y="329895"/>
                    <a:pt x="352806" y="329831"/>
                    <a:pt x="352870" y="329768"/>
                  </a:cubicBezTo>
                  <a:cubicBezTo>
                    <a:pt x="363284" y="317016"/>
                    <a:pt x="371729" y="303947"/>
                    <a:pt x="377762" y="290751"/>
                  </a:cubicBezTo>
                  <a:cubicBezTo>
                    <a:pt x="390843" y="263852"/>
                    <a:pt x="398272" y="233654"/>
                    <a:pt x="398272" y="201616"/>
                  </a:cubicBezTo>
                  <a:cubicBezTo>
                    <a:pt x="398272" y="90277"/>
                    <a:pt x="309118" y="0"/>
                    <a:pt x="199136" y="0"/>
                  </a:cubicBezTo>
                  <a:cubicBezTo>
                    <a:pt x="89154" y="0"/>
                    <a:pt x="0" y="90277"/>
                    <a:pt x="0" y="201616"/>
                  </a:cubicBezTo>
                  <a:cubicBezTo>
                    <a:pt x="0" y="312956"/>
                    <a:pt x="89154" y="403169"/>
                    <a:pt x="199136" y="403169"/>
                  </a:cubicBezTo>
                  <a:cubicBezTo>
                    <a:pt x="210566" y="403169"/>
                    <a:pt x="221742" y="402154"/>
                    <a:pt x="232601" y="400251"/>
                  </a:cubicBezTo>
                  <a:cubicBezTo>
                    <a:pt x="233045" y="400187"/>
                    <a:pt x="236728" y="406405"/>
                    <a:pt x="237236" y="407103"/>
                  </a:cubicBezTo>
                  <a:cubicBezTo>
                    <a:pt x="238951" y="409450"/>
                    <a:pt x="240729" y="411734"/>
                    <a:pt x="242570" y="413954"/>
                  </a:cubicBezTo>
                  <a:cubicBezTo>
                    <a:pt x="246317" y="418459"/>
                    <a:pt x="250444" y="422646"/>
                    <a:pt x="254889" y="426516"/>
                  </a:cubicBezTo>
                  <a:cubicBezTo>
                    <a:pt x="264033" y="434509"/>
                    <a:pt x="274510" y="440853"/>
                    <a:pt x="285877" y="444977"/>
                  </a:cubicBezTo>
                  <a:cubicBezTo>
                    <a:pt x="296291" y="448784"/>
                    <a:pt x="306959" y="451829"/>
                    <a:pt x="318008" y="452971"/>
                  </a:cubicBezTo>
                  <a:cubicBezTo>
                    <a:pt x="327406" y="453922"/>
                    <a:pt x="336931" y="454239"/>
                    <a:pt x="346329" y="453605"/>
                  </a:cubicBezTo>
                  <a:cubicBezTo>
                    <a:pt x="355600" y="452971"/>
                    <a:pt x="364681" y="450940"/>
                    <a:pt x="373761" y="448784"/>
                  </a:cubicBezTo>
                  <a:cubicBezTo>
                    <a:pt x="373761" y="448784"/>
                    <a:pt x="284925" y="400061"/>
                    <a:pt x="336614" y="347722"/>
                  </a:cubicBezTo>
                </a:path>
              </a:pathLst>
            </a:custGeom>
            <a:solidFill>
              <a:schemeClr val="accent2"/>
            </a:solidFill>
            <a:ln w="6350" cap="flat">
              <a:noFill/>
              <a:prstDash val="solid"/>
              <a:miter/>
            </a:ln>
          </p:spPr>
          <p:txBody>
            <a:bodyPr/>
            <a:lstStyle/>
            <a:p>
              <a:endParaRPr lang="en-US" b="0" i="0">
                <a:solidFill>
                  <a:schemeClr val="accent1"/>
                </a:solidFill>
                <a:latin typeface="Avenir Next" panose="020B0503020202020204" pitchFamily="34" charset="0"/>
              </a:endParaRPr>
            </a:p>
          </p:txBody>
        </p:sp>
        <p:sp>
          <p:nvSpPr>
            <p:cNvPr id="15" name="Freeform 14">
              <a:extLst>
                <a:ext uri="{FF2B5EF4-FFF2-40B4-BE49-F238E27FC236}">
                  <a16:creationId xmlns:a16="http://schemas.microsoft.com/office/drawing/2014/main" id="{1B76D154-43B8-B2C0-F6AC-4A85E9C67432}"/>
                </a:ext>
              </a:extLst>
            </p:cNvPr>
            <p:cNvSpPr/>
            <p:nvPr/>
          </p:nvSpPr>
          <p:spPr>
            <a:xfrm>
              <a:off x="2555620" y="712254"/>
              <a:ext cx="71818" cy="73274"/>
            </a:xfrm>
            <a:custGeom>
              <a:avLst/>
              <a:gdLst>
                <a:gd name="csX0" fmla="*/ 35877 w 71818"/>
                <a:gd name="csY0" fmla="*/ 73275 h 73274"/>
                <a:gd name="csX1" fmla="*/ 0 w 71818"/>
                <a:gd name="csY1" fmla="*/ 36352 h 73274"/>
                <a:gd name="csX2" fmla="*/ 35877 w 71818"/>
                <a:gd name="csY2" fmla="*/ 0 h 73274"/>
                <a:gd name="csX3" fmla="*/ 71818 w 71818"/>
                <a:gd name="csY3" fmla="*/ 36352 h 73274"/>
                <a:gd name="csX4" fmla="*/ 35877 w 71818"/>
                <a:gd name="csY4" fmla="*/ 73275 h 73274"/>
              </a:gdLst>
              <a:ahLst/>
              <a:cxnLst>
                <a:cxn ang="0">
                  <a:pos x="csX0" y="csY0"/>
                </a:cxn>
                <a:cxn ang="0">
                  <a:pos x="csX1" y="csY1"/>
                </a:cxn>
                <a:cxn ang="0">
                  <a:pos x="csX2" y="csY2"/>
                </a:cxn>
                <a:cxn ang="0">
                  <a:pos x="csX3" y="csY3"/>
                </a:cxn>
                <a:cxn ang="0">
                  <a:pos x="csX4" y="csY4"/>
                </a:cxn>
              </a:cxnLst>
              <a:rect l="l" t="t" r="r" b="b"/>
              <a:pathLst>
                <a:path w="71818" h="73274">
                  <a:moveTo>
                    <a:pt x="35877" y="73275"/>
                  </a:moveTo>
                  <a:cubicBezTo>
                    <a:pt x="16129" y="73275"/>
                    <a:pt x="0" y="56336"/>
                    <a:pt x="0" y="36352"/>
                  </a:cubicBezTo>
                  <a:cubicBezTo>
                    <a:pt x="0" y="16368"/>
                    <a:pt x="16129" y="0"/>
                    <a:pt x="35877" y="0"/>
                  </a:cubicBezTo>
                  <a:cubicBezTo>
                    <a:pt x="55626" y="0"/>
                    <a:pt x="71818" y="16368"/>
                    <a:pt x="71818" y="36352"/>
                  </a:cubicBezTo>
                  <a:cubicBezTo>
                    <a:pt x="71818" y="56336"/>
                    <a:pt x="55055" y="73275"/>
                    <a:pt x="35877" y="73275"/>
                  </a:cubicBezTo>
                </a:path>
              </a:pathLst>
            </a:custGeom>
            <a:grpFill/>
            <a:ln w="6350" cap="flat">
              <a:noFill/>
              <a:prstDash val="solid"/>
              <a:miter/>
            </a:ln>
          </p:spPr>
          <p:txBody>
            <a:bodyPr/>
            <a:lstStyle/>
            <a:p>
              <a:endParaRPr lang="en-US" b="0" i="0">
                <a:solidFill>
                  <a:schemeClr val="accent1"/>
                </a:solidFill>
                <a:latin typeface="Avenir Next" panose="020B0503020202020204" pitchFamily="34" charset="0"/>
              </a:endParaRPr>
            </a:p>
          </p:txBody>
        </p:sp>
        <p:sp>
          <p:nvSpPr>
            <p:cNvPr id="16" name="Freeform 15">
              <a:extLst>
                <a:ext uri="{FF2B5EF4-FFF2-40B4-BE49-F238E27FC236}">
                  <a16:creationId xmlns:a16="http://schemas.microsoft.com/office/drawing/2014/main" id="{74D9D14C-C134-B655-B626-ED794842F1FB}"/>
                </a:ext>
              </a:extLst>
            </p:cNvPr>
            <p:cNvSpPr/>
            <p:nvPr/>
          </p:nvSpPr>
          <p:spPr>
            <a:xfrm>
              <a:off x="1097978" y="686180"/>
              <a:ext cx="298069" cy="367642"/>
            </a:xfrm>
            <a:custGeom>
              <a:avLst/>
              <a:gdLst>
                <a:gd name="csX0" fmla="*/ 129222 w 298069"/>
                <a:gd name="csY0" fmla="*/ 166597 h 367642"/>
                <a:gd name="csX1" fmla="*/ 72961 w 298069"/>
                <a:gd name="csY1" fmla="*/ 166597 h 367642"/>
                <a:gd name="csX2" fmla="*/ 72961 w 298069"/>
                <a:gd name="csY2" fmla="*/ 52720 h 367642"/>
                <a:gd name="csX3" fmla="*/ 129222 w 298069"/>
                <a:gd name="csY3" fmla="*/ 52720 h 367642"/>
                <a:gd name="csX4" fmla="*/ 190881 w 298069"/>
                <a:gd name="csY4" fmla="*/ 110261 h 367642"/>
                <a:gd name="csX5" fmla="*/ 129222 w 298069"/>
                <a:gd name="csY5" fmla="*/ 166597 h 367642"/>
                <a:gd name="csX6" fmla="*/ 270446 w 298069"/>
                <a:gd name="csY6" fmla="*/ 316889 h 367642"/>
                <a:gd name="csX7" fmla="*/ 219011 w 298069"/>
                <a:gd name="csY7" fmla="*/ 274954 h 367642"/>
                <a:gd name="csX8" fmla="*/ 183705 w 298069"/>
                <a:gd name="csY8" fmla="*/ 212592 h 367642"/>
                <a:gd name="csX9" fmla="*/ 262699 w 298069"/>
                <a:gd name="csY9" fmla="*/ 109626 h 367642"/>
                <a:gd name="csX10" fmla="*/ 141224 w 298069"/>
                <a:gd name="csY10" fmla="*/ 0 h 367642"/>
                <a:gd name="csX11" fmla="*/ 0 w 298069"/>
                <a:gd name="csY11" fmla="*/ 0 h 367642"/>
                <a:gd name="csX12" fmla="*/ 0 w 298069"/>
                <a:gd name="csY12" fmla="*/ 363392 h 367642"/>
                <a:gd name="csX13" fmla="*/ 73025 w 298069"/>
                <a:gd name="csY13" fmla="*/ 363392 h 367642"/>
                <a:gd name="csX14" fmla="*/ 73025 w 298069"/>
                <a:gd name="csY14" fmla="*/ 218619 h 367642"/>
                <a:gd name="csX15" fmla="*/ 114935 w 298069"/>
                <a:gd name="csY15" fmla="*/ 218619 h 367642"/>
                <a:gd name="csX16" fmla="*/ 153225 w 298069"/>
                <a:gd name="csY16" fmla="*/ 296144 h 367642"/>
                <a:gd name="csX17" fmla="*/ 256730 w 298069"/>
                <a:gd name="csY17" fmla="*/ 367642 h 367642"/>
                <a:gd name="csX18" fmla="*/ 298069 w 298069"/>
                <a:gd name="csY18" fmla="*/ 361298 h 367642"/>
                <a:gd name="csX19" fmla="*/ 270446 w 298069"/>
                <a:gd name="csY19" fmla="*/ 316889 h 3676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98069" h="367642">
                  <a:moveTo>
                    <a:pt x="129222" y="166597"/>
                  </a:moveTo>
                  <a:lnTo>
                    <a:pt x="72961" y="166597"/>
                  </a:lnTo>
                  <a:lnTo>
                    <a:pt x="72961" y="52720"/>
                  </a:lnTo>
                  <a:lnTo>
                    <a:pt x="129222" y="52720"/>
                  </a:lnTo>
                  <a:cubicBezTo>
                    <a:pt x="174688" y="52720"/>
                    <a:pt x="190881" y="77525"/>
                    <a:pt x="190881" y="110261"/>
                  </a:cubicBezTo>
                  <a:cubicBezTo>
                    <a:pt x="190881" y="142997"/>
                    <a:pt x="174752" y="166597"/>
                    <a:pt x="129222" y="166597"/>
                  </a:cubicBezTo>
                  <a:moveTo>
                    <a:pt x="270446" y="316889"/>
                  </a:moveTo>
                  <a:cubicBezTo>
                    <a:pt x="249809" y="314542"/>
                    <a:pt x="234886" y="302805"/>
                    <a:pt x="219011" y="274954"/>
                  </a:cubicBezTo>
                  <a:lnTo>
                    <a:pt x="183705" y="212592"/>
                  </a:lnTo>
                  <a:cubicBezTo>
                    <a:pt x="233934" y="201109"/>
                    <a:pt x="262699" y="161077"/>
                    <a:pt x="262699" y="109626"/>
                  </a:cubicBezTo>
                  <a:cubicBezTo>
                    <a:pt x="262699" y="50880"/>
                    <a:pt x="226187" y="0"/>
                    <a:pt x="141224" y="0"/>
                  </a:cubicBezTo>
                  <a:lnTo>
                    <a:pt x="0" y="0"/>
                  </a:lnTo>
                  <a:lnTo>
                    <a:pt x="0" y="363392"/>
                  </a:lnTo>
                  <a:lnTo>
                    <a:pt x="73025" y="363392"/>
                  </a:lnTo>
                  <a:lnTo>
                    <a:pt x="73025" y="218619"/>
                  </a:lnTo>
                  <a:lnTo>
                    <a:pt x="114935" y="218619"/>
                  </a:lnTo>
                  <a:lnTo>
                    <a:pt x="153225" y="296144"/>
                  </a:lnTo>
                  <a:cubicBezTo>
                    <a:pt x="178943" y="348863"/>
                    <a:pt x="213677" y="367642"/>
                    <a:pt x="256730" y="367642"/>
                  </a:cubicBezTo>
                  <a:cubicBezTo>
                    <a:pt x="269557" y="367642"/>
                    <a:pt x="284607" y="365295"/>
                    <a:pt x="298069" y="361298"/>
                  </a:cubicBezTo>
                  <a:cubicBezTo>
                    <a:pt x="286385" y="348610"/>
                    <a:pt x="276924" y="333701"/>
                    <a:pt x="270446" y="316889"/>
                  </a:cubicBezTo>
                </a:path>
              </a:pathLst>
            </a:custGeom>
            <a:grpFill/>
            <a:ln w="6350" cap="flat">
              <a:noFill/>
              <a:prstDash val="solid"/>
              <a:miter/>
            </a:ln>
          </p:spPr>
          <p:txBody>
            <a:bodyPr/>
            <a:lstStyle/>
            <a:p>
              <a:endParaRPr lang="en-US" b="0" i="0">
                <a:solidFill>
                  <a:schemeClr val="accent1"/>
                </a:solidFill>
                <a:latin typeface="Avenir Next" panose="020B0503020202020204" pitchFamily="34" charset="0"/>
              </a:endParaRPr>
            </a:p>
          </p:txBody>
        </p:sp>
        <p:sp>
          <p:nvSpPr>
            <p:cNvPr id="17" name="Freeform 16">
              <a:extLst>
                <a:ext uri="{FF2B5EF4-FFF2-40B4-BE49-F238E27FC236}">
                  <a16:creationId xmlns:a16="http://schemas.microsoft.com/office/drawing/2014/main" id="{08EAAB30-5D5C-DD00-C6CB-EB840DB6057B}"/>
                </a:ext>
              </a:extLst>
            </p:cNvPr>
            <p:cNvSpPr/>
            <p:nvPr/>
          </p:nvSpPr>
          <p:spPr>
            <a:xfrm>
              <a:off x="1393253" y="835204"/>
              <a:ext cx="207073" cy="222298"/>
            </a:xfrm>
            <a:custGeom>
              <a:avLst/>
              <a:gdLst>
                <a:gd name="csX0" fmla="*/ 107696 w 207073"/>
                <a:gd name="csY0" fmla="*/ 40602 h 222298"/>
                <a:gd name="csX1" fmla="*/ 68199 w 207073"/>
                <a:gd name="csY1" fmla="*/ 80570 h 222298"/>
                <a:gd name="csX2" fmla="*/ 140589 w 207073"/>
                <a:gd name="csY2" fmla="*/ 80570 h 222298"/>
                <a:gd name="csX3" fmla="*/ 141160 w 207073"/>
                <a:gd name="csY3" fmla="*/ 72069 h 222298"/>
                <a:gd name="csX4" fmla="*/ 107632 w 207073"/>
                <a:gd name="csY4" fmla="*/ 40602 h 222298"/>
                <a:gd name="csX5" fmla="*/ 111887 w 207073"/>
                <a:gd name="csY5" fmla="*/ 222298 h 222298"/>
                <a:gd name="csX6" fmla="*/ 0 w 207073"/>
                <a:gd name="csY6" fmla="*/ 110261 h 222298"/>
                <a:gd name="csX7" fmla="*/ 107124 w 207073"/>
                <a:gd name="csY7" fmla="*/ 0 h 222298"/>
                <a:gd name="csX8" fmla="*/ 202247 w 207073"/>
                <a:gd name="csY8" fmla="*/ 84758 h 222298"/>
                <a:gd name="csX9" fmla="*/ 198691 w 207073"/>
                <a:gd name="csY9" fmla="*/ 114448 h 222298"/>
                <a:gd name="csX10" fmla="*/ 65849 w 207073"/>
                <a:gd name="csY10" fmla="*/ 114448 h 222298"/>
                <a:gd name="csX11" fmla="*/ 130493 w 207073"/>
                <a:gd name="csY11" fmla="*/ 175035 h 222298"/>
                <a:gd name="csX12" fmla="*/ 190310 w 207073"/>
                <a:gd name="csY12" fmla="*/ 153845 h 222298"/>
                <a:gd name="csX13" fmla="*/ 207074 w 207073"/>
                <a:gd name="csY13" fmla="*/ 187152 h 222298"/>
                <a:gd name="csX14" fmla="*/ 111950 w 207073"/>
                <a:gd name="csY14" fmla="*/ 222298 h 2222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07073" h="222298">
                  <a:moveTo>
                    <a:pt x="107696" y="40602"/>
                  </a:moveTo>
                  <a:cubicBezTo>
                    <a:pt x="89789" y="40602"/>
                    <a:pt x="73596" y="51514"/>
                    <a:pt x="68199" y="80570"/>
                  </a:cubicBezTo>
                  <a:lnTo>
                    <a:pt x="140589" y="80570"/>
                  </a:lnTo>
                  <a:cubicBezTo>
                    <a:pt x="140589" y="80570"/>
                    <a:pt x="141160" y="76954"/>
                    <a:pt x="141160" y="72069"/>
                  </a:cubicBezTo>
                  <a:cubicBezTo>
                    <a:pt x="141160" y="54496"/>
                    <a:pt x="129794" y="40602"/>
                    <a:pt x="107632" y="40602"/>
                  </a:cubicBezTo>
                  <a:moveTo>
                    <a:pt x="111887" y="222298"/>
                  </a:moveTo>
                  <a:cubicBezTo>
                    <a:pt x="44260" y="222298"/>
                    <a:pt x="0" y="174463"/>
                    <a:pt x="0" y="110261"/>
                  </a:cubicBezTo>
                  <a:cubicBezTo>
                    <a:pt x="0" y="46058"/>
                    <a:pt x="50229" y="0"/>
                    <a:pt x="107124" y="0"/>
                  </a:cubicBezTo>
                  <a:cubicBezTo>
                    <a:pt x="160401" y="0"/>
                    <a:pt x="202247" y="35717"/>
                    <a:pt x="202247" y="84758"/>
                  </a:cubicBezTo>
                  <a:cubicBezTo>
                    <a:pt x="202247" y="94464"/>
                    <a:pt x="200469" y="107152"/>
                    <a:pt x="198691" y="114448"/>
                  </a:cubicBezTo>
                  <a:lnTo>
                    <a:pt x="65849" y="114448"/>
                  </a:lnTo>
                  <a:cubicBezTo>
                    <a:pt x="65849" y="144710"/>
                    <a:pt x="80200" y="175035"/>
                    <a:pt x="130493" y="175035"/>
                  </a:cubicBezTo>
                  <a:cubicBezTo>
                    <a:pt x="152019" y="175035"/>
                    <a:pt x="174180" y="166533"/>
                    <a:pt x="190310" y="153845"/>
                  </a:cubicBezTo>
                  <a:lnTo>
                    <a:pt x="207074" y="187152"/>
                  </a:lnTo>
                  <a:cubicBezTo>
                    <a:pt x="183705" y="208341"/>
                    <a:pt x="150241" y="222298"/>
                    <a:pt x="111950" y="222298"/>
                  </a:cubicBezTo>
                </a:path>
              </a:pathLst>
            </a:custGeom>
            <a:grpFill/>
            <a:ln w="6350" cap="flat">
              <a:noFill/>
              <a:prstDash val="solid"/>
              <a:miter/>
            </a:ln>
          </p:spPr>
          <p:txBody>
            <a:bodyPr/>
            <a:lstStyle/>
            <a:p>
              <a:endParaRPr lang="en-US" b="0" i="0">
                <a:solidFill>
                  <a:schemeClr val="accent1"/>
                </a:solidFill>
                <a:latin typeface="Avenir Next" panose="020B0503020202020204" pitchFamily="34" charset="0"/>
              </a:endParaRPr>
            </a:p>
          </p:txBody>
        </p:sp>
        <p:sp>
          <p:nvSpPr>
            <p:cNvPr id="18" name="Freeform 17">
              <a:extLst>
                <a:ext uri="{FF2B5EF4-FFF2-40B4-BE49-F238E27FC236}">
                  <a16:creationId xmlns:a16="http://schemas.microsoft.com/office/drawing/2014/main" id="{11F34F2B-A15B-A97B-F15D-C9D10A590668}"/>
                </a:ext>
              </a:extLst>
            </p:cNvPr>
            <p:cNvSpPr/>
            <p:nvPr/>
          </p:nvSpPr>
          <p:spPr>
            <a:xfrm>
              <a:off x="1605025" y="843070"/>
              <a:ext cx="233934" cy="207770"/>
            </a:xfrm>
            <a:custGeom>
              <a:avLst/>
              <a:gdLst>
                <a:gd name="csX0" fmla="*/ 143002 w 233934"/>
                <a:gd name="csY0" fmla="*/ 207770 h 207770"/>
                <a:gd name="csX1" fmla="*/ 90932 w 233934"/>
                <a:gd name="csY1" fmla="*/ 207770 h 207770"/>
                <a:gd name="csX2" fmla="*/ 0 w 233934"/>
                <a:gd name="csY2" fmla="*/ 0 h 207770"/>
                <a:gd name="csX3" fmla="*/ 64579 w 233934"/>
                <a:gd name="csY3" fmla="*/ 0 h 207770"/>
                <a:gd name="csX4" fmla="*/ 117221 w 233934"/>
                <a:gd name="csY4" fmla="*/ 134495 h 207770"/>
                <a:gd name="csX5" fmla="*/ 170497 w 233934"/>
                <a:gd name="csY5" fmla="*/ 0 h 207770"/>
                <a:gd name="csX6" fmla="*/ 233934 w 233934"/>
                <a:gd name="csY6" fmla="*/ 0 h 207770"/>
                <a:gd name="csX7" fmla="*/ 143002 w 233934"/>
                <a:gd name="csY7" fmla="*/ 207770 h 2077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33934" h="207770">
                  <a:moveTo>
                    <a:pt x="143002" y="207770"/>
                  </a:moveTo>
                  <a:lnTo>
                    <a:pt x="90932" y="207770"/>
                  </a:lnTo>
                  <a:lnTo>
                    <a:pt x="0" y="0"/>
                  </a:lnTo>
                  <a:lnTo>
                    <a:pt x="64579" y="0"/>
                  </a:lnTo>
                  <a:lnTo>
                    <a:pt x="117221" y="134495"/>
                  </a:lnTo>
                  <a:lnTo>
                    <a:pt x="170497" y="0"/>
                  </a:lnTo>
                  <a:lnTo>
                    <a:pt x="233934" y="0"/>
                  </a:lnTo>
                  <a:lnTo>
                    <a:pt x="143002" y="207770"/>
                  </a:lnTo>
                  <a:close/>
                </a:path>
              </a:pathLst>
            </a:custGeom>
            <a:grpFill/>
            <a:ln w="6350" cap="flat">
              <a:noFill/>
              <a:prstDash val="solid"/>
              <a:miter/>
            </a:ln>
          </p:spPr>
          <p:txBody>
            <a:bodyPr/>
            <a:lstStyle/>
            <a:p>
              <a:endParaRPr lang="en-US" b="0" i="0">
                <a:solidFill>
                  <a:schemeClr val="accent1"/>
                </a:solidFill>
                <a:latin typeface="Avenir Next" panose="020B0503020202020204" pitchFamily="34" charset="0"/>
              </a:endParaRPr>
            </a:p>
          </p:txBody>
        </p:sp>
        <p:sp>
          <p:nvSpPr>
            <p:cNvPr id="19" name="Freeform 18">
              <a:extLst>
                <a:ext uri="{FF2B5EF4-FFF2-40B4-BE49-F238E27FC236}">
                  <a16:creationId xmlns:a16="http://schemas.microsoft.com/office/drawing/2014/main" id="{67D865C0-13EF-E9F3-5F17-785A961F6A87}"/>
                </a:ext>
              </a:extLst>
            </p:cNvPr>
            <p:cNvSpPr/>
            <p:nvPr/>
          </p:nvSpPr>
          <p:spPr>
            <a:xfrm>
              <a:off x="2122487" y="835204"/>
              <a:ext cx="234569" cy="371892"/>
            </a:xfrm>
            <a:custGeom>
              <a:avLst/>
              <a:gdLst>
                <a:gd name="csX0" fmla="*/ 167513 w 234569"/>
                <a:gd name="csY0" fmla="*/ 111466 h 371892"/>
                <a:gd name="csX1" fmla="*/ 117856 w 234569"/>
                <a:gd name="csY1" fmla="*/ 49675 h 371892"/>
                <a:gd name="csX2" fmla="*/ 66992 w 234569"/>
                <a:gd name="csY2" fmla="*/ 79365 h 371892"/>
                <a:gd name="csX3" fmla="*/ 66992 w 234569"/>
                <a:gd name="csY3" fmla="*/ 142933 h 371892"/>
                <a:gd name="csX4" fmla="*/ 117856 w 234569"/>
                <a:gd name="csY4" fmla="*/ 172624 h 371892"/>
                <a:gd name="csX5" fmla="*/ 167513 w 234569"/>
                <a:gd name="csY5" fmla="*/ 111466 h 371892"/>
                <a:gd name="csX6" fmla="*/ 137033 w 234569"/>
                <a:gd name="csY6" fmla="*/ 222298 h 371892"/>
                <a:gd name="csX7" fmla="*/ 66992 w 234569"/>
                <a:gd name="csY7" fmla="*/ 193813 h 371892"/>
                <a:gd name="csX8" fmla="*/ 66992 w 234569"/>
                <a:gd name="csY8" fmla="*/ 371893 h 371892"/>
                <a:gd name="csX9" fmla="*/ 0 w 234569"/>
                <a:gd name="csY9" fmla="*/ 371893 h 371892"/>
                <a:gd name="csX10" fmla="*/ 0 w 234569"/>
                <a:gd name="csY10" fmla="*/ 12117 h 371892"/>
                <a:gd name="csX11" fmla="*/ 60452 w 234569"/>
                <a:gd name="csY11" fmla="*/ 5456 h 371892"/>
                <a:gd name="csX12" fmla="*/ 63436 w 234569"/>
                <a:gd name="csY12" fmla="*/ 33941 h 371892"/>
                <a:gd name="csX13" fmla="*/ 137033 w 234569"/>
                <a:gd name="csY13" fmla="*/ 0 h 371892"/>
                <a:gd name="csX14" fmla="*/ 234569 w 234569"/>
                <a:gd name="csY14" fmla="*/ 111466 h 371892"/>
                <a:gd name="csX15" fmla="*/ 137033 w 234569"/>
                <a:gd name="csY15" fmla="*/ 222298 h 3718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34569" h="371892">
                  <a:moveTo>
                    <a:pt x="167513" y="111466"/>
                  </a:moveTo>
                  <a:cubicBezTo>
                    <a:pt x="167513" y="71498"/>
                    <a:pt x="146558" y="49675"/>
                    <a:pt x="117856" y="49675"/>
                  </a:cubicBezTo>
                  <a:cubicBezTo>
                    <a:pt x="95123" y="49675"/>
                    <a:pt x="75946" y="63632"/>
                    <a:pt x="66992" y="79365"/>
                  </a:cubicBezTo>
                  <a:lnTo>
                    <a:pt x="66992" y="142933"/>
                  </a:lnTo>
                  <a:cubicBezTo>
                    <a:pt x="75946" y="158667"/>
                    <a:pt x="95123" y="172624"/>
                    <a:pt x="117856" y="172624"/>
                  </a:cubicBezTo>
                  <a:cubicBezTo>
                    <a:pt x="146558" y="172624"/>
                    <a:pt x="167513" y="150800"/>
                    <a:pt x="167513" y="111466"/>
                  </a:cubicBezTo>
                  <a:moveTo>
                    <a:pt x="137033" y="222298"/>
                  </a:moveTo>
                  <a:cubicBezTo>
                    <a:pt x="112522" y="222298"/>
                    <a:pt x="84963" y="213797"/>
                    <a:pt x="66992" y="193813"/>
                  </a:cubicBezTo>
                  <a:lnTo>
                    <a:pt x="66992" y="371893"/>
                  </a:lnTo>
                  <a:lnTo>
                    <a:pt x="0" y="371893"/>
                  </a:lnTo>
                  <a:lnTo>
                    <a:pt x="0" y="12117"/>
                  </a:lnTo>
                  <a:lnTo>
                    <a:pt x="60452" y="5456"/>
                  </a:lnTo>
                  <a:lnTo>
                    <a:pt x="63436" y="33941"/>
                  </a:lnTo>
                  <a:cubicBezTo>
                    <a:pt x="79565" y="9707"/>
                    <a:pt x="111887" y="0"/>
                    <a:pt x="137033" y="0"/>
                  </a:cubicBezTo>
                  <a:cubicBezTo>
                    <a:pt x="192659" y="0"/>
                    <a:pt x="234569" y="47200"/>
                    <a:pt x="234569" y="111466"/>
                  </a:cubicBezTo>
                  <a:cubicBezTo>
                    <a:pt x="234569" y="175732"/>
                    <a:pt x="192659" y="222298"/>
                    <a:pt x="137033" y="222298"/>
                  </a:cubicBezTo>
                </a:path>
              </a:pathLst>
            </a:custGeom>
            <a:grpFill/>
            <a:ln w="6350" cap="flat">
              <a:noFill/>
              <a:prstDash val="solid"/>
              <a:miter/>
            </a:ln>
          </p:spPr>
          <p:txBody>
            <a:bodyPr/>
            <a:lstStyle/>
            <a:p>
              <a:endParaRPr lang="en-US" b="0" i="0">
                <a:solidFill>
                  <a:schemeClr val="accent1"/>
                </a:solidFill>
                <a:latin typeface="Avenir Next" panose="020B0503020202020204" pitchFamily="34" charset="0"/>
              </a:endParaRPr>
            </a:p>
          </p:txBody>
        </p:sp>
        <p:sp>
          <p:nvSpPr>
            <p:cNvPr id="20" name="Freeform 19">
              <a:extLst>
                <a:ext uri="{FF2B5EF4-FFF2-40B4-BE49-F238E27FC236}">
                  <a16:creationId xmlns:a16="http://schemas.microsoft.com/office/drawing/2014/main" id="{B1DF9584-559C-4196-2A30-D16F205E71FD}"/>
                </a:ext>
              </a:extLst>
            </p:cNvPr>
            <p:cNvSpPr/>
            <p:nvPr/>
          </p:nvSpPr>
          <p:spPr>
            <a:xfrm>
              <a:off x="2388742" y="835140"/>
              <a:ext cx="139446" cy="214431"/>
            </a:xfrm>
            <a:custGeom>
              <a:avLst/>
              <a:gdLst>
                <a:gd name="csX0" fmla="*/ 66993 w 139446"/>
                <a:gd name="csY0" fmla="*/ 107850 h 214431"/>
                <a:gd name="csX1" fmla="*/ 66993 w 139446"/>
                <a:gd name="csY1" fmla="*/ 214431 h 214431"/>
                <a:gd name="csX2" fmla="*/ 0 w 139446"/>
                <a:gd name="csY2" fmla="*/ 214431 h 214431"/>
                <a:gd name="csX3" fmla="*/ 0 w 139446"/>
                <a:gd name="csY3" fmla="*/ 12117 h 214431"/>
                <a:gd name="csX4" fmla="*/ 61024 w 139446"/>
                <a:gd name="csY4" fmla="*/ 5456 h 214431"/>
                <a:gd name="csX5" fmla="*/ 64643 w 139446"/>
                <a:gd name="csY5" fmla="*/ 44790 h 214431"/>
                <a:gd name="csX6" fmla="*/ 139446 w 139446"/>
                <a:gd name="csY6" fmla="*/ 0 h 214431"/>
                <a:gd name="csX7" fmla="*/ 139446 w 139446"/>
                <a:gd name="csY7" fmla="*/ 65408 h 214431"/>
                <a:gd name="csX8" fmla="*/ 67056 w 139446"/>
                <a:gd name="csY8" fmla="*/ 107787 h 2144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9446" h="214431">
                  <a:moveTo>
                    <a:pt x="66993" y="107850"/>
                  </a:moveTo>
                  <a:lnTo>
                    <a:pt x="66993" y="214431"/>
                  </a:lnTo>
                  <a:lnTo>
                    <a:pt x="0" y="214431"/>
                  </a:lnTo>
                  <a:lnTo>
                    <a:pt x="0" y="12117"/>
                  </a:lnTo>
                  <a:lnTo>
                    <a:pt x="61024" y="5456"/>
                  </a:lnTo>
                  <a:lnTo>
                    <a:pt x="64643" y="44790"/>
                  </a:lnTo>
                  <a:cubicBezTo>
                    <a:pt x="77788" y="19984"/>
                    <a:pt x="104712" y="0"/>
                    <a:pt x="139446" y="0"/>
                  </a:cubicBezTo>
                  <a:lnTo>
                    <a:pt x="139446" y="65408"/>
                  </a:lnTo>
                  <a:cubicBezTo>
                    <a:pt x="102934" y="54496"/>
                    <a:pt x="67056" y="72704"/>
                    <a:pt x="67056" y="107787"/>
                  </a:cubicBezTo>
                </a:path>
              </a:pathLst>
            </a:custGeom>
            <a:grpFill/>
            <a:ln w="6350" cap="flat">
              <a:noFill/>
              <a:prstDash val="solid"/>
              <a:miter/>
            </a:ln>
          </p:spPr>
          <p:txBody>
            <a:bodyPr/>
            <a:lstStyle/>
            <a:p>
              <a:endParaRPr lang="en-US" b="0" i="0">
                <a:solidFill>
                  <a:schemeClr val="accent1"/>
                </a:solidFill>
                <a:latin typeface="Avenir Next" panose="020B0503020202020204" pitchFamily="34" charset="0"/>
              </a:endParaRPr>
            </a:p>
          </p:txBody>
        </p:sp>
        <p:sp>
          <p:nvSpPr>
            <p:cNvPr id="21" name="Freeform 20">
              <a:extLst>
                <a:ext uri="{FF2B5EF4-FFF2-40B4-BE49-F238E27FC236}">
                  <a16:creationId xmlns:a16="http://schemas.microsoft.com/office/drawing/2014/main" id="{3F4F1B28-C6BD-4AC8-3114-0D61B2A8BB73}"/>
                </a:ext>
              </a:extLst>
            </p:cNvPr>
            <p:cNvSpPr/>
            <p:nvPr/>
          </p:nvSpPr>
          <p:spPr>
            <a:xfrm>
              <a:off x="2557970" y="835775"/>
              <a:ext cx="67056" cy="213860"/>
            </a:xfrm>
            <a:custGeom>
              <a:avLst/>
              <a:gdLst>
                <a:gd name="csX0" fmla="*/ 0 w 67056"/>
                <a:gd name="csY0" fmla="*/ 213860 h 213860"/>
                <a:gd name="csX1" fmla="*/ 0 w 67056"/>
                <a:gd name="csY1" fmla="*/ 7296 h 213860"/>
                <a:gd name="csX2" fmla="*/ 67056 w 67056"/>
                <a:gd name="csY2" fmla="*/ 0 h 213860"/>
                <a:gd name="csX3" fmla="*/ 67056 w 67056"/>
                <a:gd name="csY3" fmla="*/ 213860 h 213860"/>
                <a:gd name="csX4" fmla="*/ 0 w 67056"/>
                <a:gd name="csY4" fmla="*/ 213860 h 213860"/>
              </a:gdLst>
              <a:ahLst/>
              <a:cxnLst>
                <a:cxn ang="0">
                  <a:pos x="csX0" y="csY0"/>
                </a:cxn>
                <a:cxn ang="0">
                  <a:pos x="csX1" y="csY1"/>
                </a:cxn>
                <a:cxn ang="0">
                  <a:pos x="csX2" y="csY2"/>
                </a:cxn>
                <a:cxn ang="0">
                  <a:pos x="csX3" y="csY3"/>
                </a:cxn>
                <a:cxn ang="0">
                  <a:pos x="csX4" y="csY4"/>
                </a:cxn>
              </a:cxnLst>
              <a:rect l="l" t="t" r="r" b="b"/>
              <a:pathLst>
                <a:path w="67056" h="213860">
                  <a:moveTo>
                    <a:pt x="0" y="213860"/>
                  </a:moveTo>
                  <a:lnTo>
                    <a:pt x="0" y="7296"/>
                  </a:lnTo>
                  <a:lnTo>
                    <a:pt x="67056" y="0"/>
                  </a:lnTo>
                  <a:lnTo>
                    <a:pt x="67056" y="213860"/>
                  </a:lnTo>
                  <a:lnTo>
                    <a:pt x="0" y="213860"/>
                  </a:lnTo>
                  <a:close/>
                </a:path>
              </a:pathLst>
            </a:custGeom>
            <a:grpFill/>
            <a:ln w="6350" cap="flat">
              <a:noFill/>
              <a:prstDash val="solid"/>
              <a:miter/>
            </a:ln>
          </p:spPr>
          <p:txBody>
            <a:bodyPr/>
            <a:lstStyle/>
            <a:p>
              <a:endParaRPr lang="en-US" b="0" i="0">
                <a:solidFill>
                  <a:schemeClr val="accent1"/>
                </a:solidFill>
                <a:latin typeface="Avenir Next" panose="020B0503020202020204" pitchFamily="34" charset="0"/>
              </a:endParaRPr>
            </a:p>
          </p:txBody>
        </p:sp>
        <p:sp>
          <p:nvSpPr>
            <p:cNvPr id="22" name="Freeform 21">
              <a:extLst>
                <a:ext uri="{FF2B5EF4-FFF2-40B4-BE49-F238E27FC236}">
                  <a16:creationId xmlns:a16="http://schemas.microsoft.com/office/drawing/2014/main" id="{1A4C50A1-D2B7-C0AE-A710-D37781750683}"/>
                </a:ext>
              </a:extLst>
            </p:cNvPr>
            <p:cNvSpPr/>
            <p:nvPr/>
          </p:nvSpPr>
          <p:spPr>
            <a:xfrm>
              <a:off x="2659760" y="835267"/>
              <a:ext cx="219011" cy="214431"/>
            </a:xfrm>
            <a:custGeom>
              <a:avLst/>
              <a:gdLst>
                <a:gd name="csX0" fmla="*/ 151956 w 219011"/>
                <a:gd name="csY0" fmla="*/ 214368 h 214431"/>
                <a:gd name="csX1" fmla="*/ 151956 w 219011"/>
                <a:gd name="csY1" fmla="*/ 101125 h 214431"/>
                <a:gd name="csX2" fmla="*/ 116015 w 219011"/>
                <a:gd name="csY2" fmla="*/ 53862 h 214431"/>
                <a:gd name="csX3" fmla="*/ 66993 w 219011"/>
                <a:gd name="csY3" fmla="*/ 104171 h 214431"/>
                <a:gd name="csX4" fmla="*/ 66993 w 219011"/>
                <a:gd name="csY4" fmla="*/ 214431 h 214431"/>
                <a:gd name="csX5" fmla="*/ 0 w 219011"/>
                <a:gd name="csY5" fmla="*/ 214431 h 214431"/>
                <a:gd name="csX6" fmla="*/ 0 w 219011"/>
                <a:gd name="csY6" fmla="*/ 12117 h 214431"/>
                <a:gd name="csX7" fmla="*/ 61024 w 219011"/>
                <a:gd name="csY7" fmla="*/ 5456 h 214431"/>
                <a:gd name="csX8" fmla="*/ 64643 w 219011"/>
                <a:gd name="csY8" fmla="*/ 44219 h 214431"/>
                <a:gd name="csX9" fmla="*/ 141859 w 219011"/>
                <a:gd name="csY9" fmla="*/ 0 h 214431"/>
                <a:gd name="csX10" fmla="*/ 219012 w 219011"/>
                <a:gd name="csY10" fmla="*/ 90277 h 214431"/>
                <a:gd name="csX11" fmla="*/ 219012 w 219011"/>
                <a:gd name="csY11" fmla="*/ 214431 h 214431"/>
                <a:gd name="csX12" fmla="*/ 152019 w 219011"/>
                <a:gd name="csY12" fmla="*/ 214431 h 2144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19011" h="214431">
                  <a:moveTo>
                    <a:pt x="151956" y="214368"/>
                  </a:moveTo>
                  <a:lnTo>
                    <a:pt x="151956" y="101125"/>
                  </a:lnTo>
                  <a:cubicBezTo>
                    <a:pt x="151956" y="67819"/>
                    <a:pt x="140018" y="53862"/>
                    <a:pt x="116015" y="53862"/>
                  </a:cubicBezTo>
                  <a:cubicBezTo>
                    <a:pt x="92012" y="53862"/>
                    <a:pt x="66993" y="76891"/>
                    <a:pt x="66993" y="104171"/>
                  </a:cubicBezTo>
                  <a:lnTo>
                    <a:pt x="66993" y="214431"/>
                  </a:lnTo>
                  <a:lnTo>
                    <a:pt x="0" y="214431"/>
                  </a:lnTo>
                  <a:lnTo>
                    <a:pt x="0" y="12117"/>
                  </a:lnTo>
                  <a:lnTo>
                    <a:pt x="61024" y="5456"/>
                  </a:lnTo>
                  <a:lnTo>
                    <a:pt x="64643" y="44219"/>
                  </a:lnTo>
                  <a:cubicBezTo>
                    <a:pt x="77216" y="18208"/>
                    <a:pt x="112522" y="0"/>
                    <a:pt x="141859" y="0"/>
                  </a:cubicBezTo>
                  <a:cubicBezTo>
                    <a:pt x="196914" y="0"/>
                    <a:pt x="219012" y="38763"/>
                    <a:pt x="219012" y="90277"/>
                  </a:cubicBezTo>
                  <a:lnTo>
                    <a:pt x="219012" y="214431"/>
                  </a:lnTo>
                  <a:lnTo>
                    <a:pt x="152019" y="214431"/>
                  </a:lnTo>
                  <a:close/>
                </a:path>
              </a:pathLst>
            </a:custGeom>
            <a:grpFill/>
            <a:ln w="6350" cap="flat">
              <a:noFill/>
              <a:prstDash val="solid"/>
              <a:miter/>
            </a:ln>
          </p:spPr>
          <p:txBody>
            <a:bodyPr/>
            <a:lstStyle/>
            <a:p>
              <a:endParaRPr lang="en-US" b="0" i="0">
                <a:solidFill>
                  <a:schemeClr val="accent1"/>
                </a:solidFill>
                <a:latin typeface="Avenir Next" panose="020B0503020202020204" pitchFamily="34" charset="0"/>
              </a:endParaRPr>
            </a:p>
          </p:txBody>
        </p:sp>
        <p:sp>
          <p:nvSpPr>
            <p:cNvPr id="23" name="Freeform 22">
              <a:extLst>
                <a:ext uri="{FF2B5EF4-FFF2-40B4-BE49-F238E27FC236}">
                  <a16:creationId xmlns:a16="http://schemas.microsoft.com/office/drawing/2014/main" id="{5CB50D5E-F65B-8239-FABA-E9D8E97D99E5}"/>
                </a:ext>
              </a:extLst>
            </p:cNvPr>
            <p:cNvSpPr/>
            <p:nvPr/>
          </p:nvSpPr>
          <p:spPr>
            <a:xfrm>
              <a:off x="1812226" y="677742"/>
              <a:ext cx="280923" cy="379251"/>
            </a:xfrm>
            <a:custGeom>
              <a:avLst/>
              <a:gdLst>
                <a:gd name="csX0" fmla="*/ 161353 w 280923"/>
                <a:gd name="csY0" fmla="*/ 147184 h 379251"/>
                <a:gd name="csX1" fmla="*/ 99695 w 280923"/>
                <a:gd name="csY1" fmla="*/ 97509 h 379251"/>
                <a:gd name="csX2" fmla="*/ 155956 w 280923"/>
                <a:gd name="csY2" fmla="*/ 55701 h 379251"/>
                <a:gd name="csX3" fmla="*/ 248666 w 280923"/>
                <a:gd name="csY3" fmla="*/ 87232 h 379251"/>
                <a:gd name="csX4" fmla="*/ 264223 w 280923"/>
                <a:gd name="csY4" fmla="*/ 35717 h 379251"/>
                <a:gd name="csX5" fmla="*/ 156527 w 280923"/>
                <a:gd name="csY5" fmla="*/ 0 h 379251"/>
                <a:gd name="csX6" fmla="*/ 32639 w 280923"/>
                <a:gd name="csY6" fmla="*/ 102394 h 379251"/>
                <a:gd name="csX7" fmla="*/ 137922 w 280923"/>
                <a:gd name="csY7" fmla="*/ 213860 h 379251"/>
                <a:gd name="csX8" fmla="*/ 213296 w 280923"/>
                <a:gd name="csY8" fmla="*/ 274447 h 379251"/>
                <a:gd name="csX9" fmla="*/ 149860 w 280923"/>
                <a:gd name="csY9" fmla="*/ 324756 h 379251"/>
                <a:gd name="csX10" fmla="*/ 84455 w 280923"/>
                <a:gd name="csY10" fmla="*/ 308515 h 379251"/>
                <a:gd name="csX11" fmla="*/ 34988 w 280923"/>
                <a:gd name="csY11" fmla="*/ 270767 h 379251"/>
                <a:gd name="csX12" fmla="*/ 23368 w 280923"/>
                <a:gd name="csY12" fmla="*/ 258840 h 379251"/>
                <a:gd name="csX13" fmla="*/ 0 w 280923"/>
                <a:gd name="csY13" fmla="*/ 312321 h 379251"/>
                <a:gd name="csX14" fmla="*/ 37465 w 280923"/>
                <a:gd name="csY14" fmla="*/ 345628 h 379251"/>
                <a:gd name="csX15" fmla="*/ 88011 w 280923"/>
                <a:gd name="csY15" fmla="*/ 370116 h 379251"/>
                <a:gd name="csX16" fmla="*/ 149860 w 280923"/>
                <a:gd name="csY16" fmla="*/ 379252 h 379251"/>
                <a:gd name="csX17" fmla="*/ 280924 w 280923"/>
                <a:gd name="csY17" fmla="*/ 267215 h 379251"/>
                <a:gd name="csX18" fmla="*/ 161290 w 280923"/>
                <a:gd name="csY18" fmla="*/ 147311 h 3792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80923" h="379251">
                  <a:moveTo>
                    <a:pt x="161353" y="147184"/>
                  </a:moveTo>
                  <a:cubicBezTo>
                    <a:pt x="112268" y="135066"/>
                    <a:pt x="99695" y="118762"/>
                    <a:pt x="99695" y="97509"/>
                  </a:cubicBezTo>
                  <a:cubicBezTo>
                    <a:pt x="99695" y="71435"/>
                    <a:pt x="120650" y="55701"/>
                    <a:pt x="155956" y="55701"/>
                  </a:cubicBezTo>
                  <a:cubicBezTo>
                    <a:pt x="187642" y="55701"/>
                    <a:pt x="223583" y="70229"/>
                    <a:pt x="248666" y="87232"/>
                  </a:cubicBezTo>
                  <a:lnTo>
                    <a:pt x="264223" y="35717"/>
                  </a:lnTo>
                  <a:cubicBezTo>
                    <a:pt x="240284" y="16939"/>
                    <a:pt x="200787" y="0"/>
                    <a:pt x="156527" y="0"/>
                  </a:cubicBezTo>
                  <a:cubicBezTo>
                    <a:pt x="79311" y="0"/>
                    <a:pt x="32639" y="43013"/>
                    <a:pt x="32639" y="102394"/>
                  </a:cubicBezTo>
                  <a:cubicBezTo>
                    <a:pt x="32639" y="154479"/>
                    <a:pt x="62547" y="195082"/>
                    <a:pt x="137922" y="213860"/>
                  </a:cubicBezTo>
                  <a:cubicBezTo>
                    <a:pt x="196596" y="228389"/>
                    <a:pt x="213296" y="244122"/>
                    <a:pt x="213296" y="274447"/>
                  </a:cubicBezTo>
                  <a:cubicBezTo>
                    <a:pt x="213296" y="306548"/>
                    <a:pt x="185801" y="324756"/>
                    <a:pt x="149860" y="324756"/>
                  </a:cubicBezTo>
                  <a:cubicBezTo>
                    <a:pt x="127127" y="324756"/>
                    <a:pt x="104711" y="318919"/>
                    <a:pt x="84455" y="308515"/>
                  </a:cubicBezTo>
                  <a:cubicBezTo>
                    <a:pt x="65595" y="298872"/>
                    <a:pt x="49720" y="285930"/>
                    <a:pt x="34988" y="270767"/>
                  </a:cubicBezTo>
                  <a:cubicBezTo>
                    <a:pt x="32385" y="268039"/>
                    <a:pt x="23368" y="258840"/>
                    <a:pt x="23368" y="258840"/>
                  </a:cubicBezTo>
                  <a:lnTo>
                    <a:pt x="0" y="312321"/>
                  </a:lnTo>
                  <a:cubicBezTo>
                    <a:pt x="11811" y="323550"/>
                    <a:pt x="24003" y="336429"/>
                    <a:pt x="37465" y="345628"/>
                  </a:cubicBezTo>
                  <a:cubicBezTo>
                    <a:pt x="53022" y="356286"/>
                    <a:pt x="70040" y="364533"/>
                    <a:pt x="88011" y="370116"/>
                  </a:cubicBezTo>
                  <a:cubicBezTo>
                    <a:pt x="108013" y="376334"/>
                    <a:pt x="128968" y="379252"/>
                    <a:pt x="149860" y="379252"/>
                  </a:cubicBezTo>
                  <a:cubicBezTo>
                    <a:pt x="217488" y="379252"/>
                    <a:pt x="280924" y="345311"/>
                    <a:pt x="280924" y="267215"/>
                  </a:cubicBezTo>
                  <a:cubicBezTo>
                    <a:pt x="280924" y="204217"/>
                    <a:pt x="245046" y="168500"/>
                    <a:pt x="161290" y="147311"/>
                  </a:cubicBezTo>
                </a:path>
              </a:pathLst>
            </a:custGeom>
            <a:grpFill/>
            <a:ln w="6350" cap="flat">
              <a:noFill/>
              <a:prstDash val="solid"/>
              <a:miter/>
            </a:ln>
          </p:spPr>
          <p:txBody>
            <a:bodyPr/>
            <a:lstStyle/>
            <a:p>
              <a:endParaRPr lang="en-US" b="0" i="0">
                <a:solidFill>
                  <a:schemeClr val="accent1"/>
                </a:solidFill>
                <a:latin typeface="Avenir Next" panose="020B0503020202020204" pitchFamily="34" charset="0"/>
              </a:endParaRPr>
            </a:p>
          </p:txBody>
        </p:sp>
        <p:sp>
          <p:nvSpPr>
            <p:cNvPr id="24" name="Freeform 23">
              <a:extLst>
                <a:ext uri="{FF2B5EF4-FFF2-40B4-BE49-F238E27FC236}">
                  <a16:creationId xmlns:a16="http://schemas.microsoft.com/office/drawing/2014/main" id="{3EEA0F7A-2A17-2FFA-AA9B-6EE72A0BEBD7}"/>
                </a:ext>
              </a:extLst>
            </p:cNvPr>
            <p:cNvSpPr/>
            <p:nvPr/>
          </p:nvSpPr>
          <p:spPr>
            <a:xfrm>
              <a:off x="2892551" y="835204"/>
              <a:ext cx="231648" cy="376016"/>
            </a:xfrm>
            <a:custGeom>
              <a:avLst/>
              <a:gdLst>
                <a:gd name="csX0" fmla="*/ 114237 w 231648"/>
                <a:gd name="csY0" fmla="*/ 125994 h 376016"/>
                <a:gd name="csX1" fmla="*/ 75311 w 231648"/>
                <a:gd name="csY1" fmla="*/ 82981 h 376016"/>
                <a:gd name="csX2" fmla="*/ 114237 w 231648"/>
                <a:gd name="csY2" fmla="*/ 39968 h 376016"/>
                <a:gd name="csX3" fmla="*/ 153099 w 231648"/>
                <a:gd name="csY3" fmla="*/ 82981 h 376016"/>
                <a:gd name="csX4" fmla="*/ 114237 w 231648"/>
                <a:gd name="csY4" fmla="*/ 125994 h 376016"/>
                <a:gd name="csX5" fmla="*/ 231458 w 231648"/>
                <a:gd name="csY5" fmla="*/ 7867 h 376016"/>
                <a:gd name="csX6" fmla="*/ 187770 w 231648"/>
                <a:gd name="csY6" fmla="*/ 7867 h 376016"/>
                <a:gd name="csX7" fmla="*/ 113602 w 231648"/>
                <a:gd name="csY7" fmla="*/ 0 h 376016"/>
                <a:gd name="csX8" fmla="*/ 14288 w 231648"/>
                <a:gd name="csY8" fmla="*/ 82981 h 376016"/>
                <a:gd name="csX9" fmla="*/ 61532 w 231648"/>
                <a:gd name="csY9" fmla="*/ 155050 h 376016"/>
                <a:gd name="csX10" fmla="*/ 18479 w 231648"/>
                <a:gd name="csY10" fmla="*/ 204091 h 376016"/>
                <a:gd name="csX11" fmla="*/ 108839 w 231648"/>
                <a:gd name="csY11" fmla="*/ 263408 h 376016"/>
                <a:gd name="csX12" fmla="*/ 168656 w 231648"/>
                <a:gd name="csY12" fmla="*/ 297920 h 376016"/>
                <a:gd name="csX13" fmla="*/ 113030 w 231648"/>
                <a:gd name="csY13" fmla="*/ 331227 h 376016"/>
                <a:gd name="csX14" fmla="*/ 57404 w 231648"/>
                <a:gd name="csY14" fmla="*/ 301536 h 376016"/>
                <a:gd name="csX15" fmla="*/ 59500 w 231648"/>
                <a:gd name="csY15" fmla="*/ 291449 h 376016"/>
                <a:gd name="csX16" fmla="*/ 21654 w 231648"/>
                <a:gd name="csY16" fmla="*/ 274891 h 376016"/>
                <a:gd name="csX17" fmla="*/ 0 w 231648"/>
                <a:gd name="csY17" fmla="*/ 313654 h 376016"/>
                <a:gd name="csX18" fmla="*/ 115507 w 231648"/>
                <a:gd name="csY18" fmla="*/ 376016 h 376016"/>
                <a:gd name="csX19" fmla="*/ 231585 w 231648"/>
                <a:gd name="csY19" fmla="*/ 289419 h 376016"/>
                <a:gd name="csX20" fmla="*/ 126873 w 231648"/>
                <a:gd name="csY20" fmla="*/ 205867 h 376016"/>
                <a:gd name="csX21" fmla="*/ 79629 w 231648"/>
                <a:gd name="csY21" fmla="*/ 187723 h 376016"/>
                <a:gd name="csX22" fmla="*/ 123317 w 231648"/>
                <a:gd name="csY22" fmla="*/ 166533 h 376016"/>
                <a:gd name="csX23" fmla="*/ 210693 w 231648"/>
                <a:gd name="csY23" fmla="*/ 82981 h 376016"/>
                <a:gd name="csX24" fmla="*/ 202311 w 231648"/>
                <a:gd name="csY24" fmla="*/ 51451 h 376016"/>
                <a:gd name="csX25" fmla="*/ 231648 w 231648"/>
                <a:gd name="csY25" fmla="*/ 51451 h 376016"/>
                <a:gd name="csX26" fmla="*/ 231648 w 231648"/>
                <a:gd name="csY26" fmla="*/ 7867 h 3760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231648" h="376016">
                  <a:moveTo>
                    <a:pt x="114237" y="125994"/>
                  </a:moveTo>
                  <a:cubicBezTo>
                    <a:pt x="91504" y="125994"/>
                    <a:pt x="75311" y="109626"/>
                    <a:pt x="75311" y="82981"/>
                  </a:cubicBezTo>
                  <a:cubicBezTo>
                    <a:pt x="75311" y="56336"/>
                    <a:pt x="91440" y="39968"/>
                    <a:pt x="114237" y="39968"/>
                  </a:cubicBezTo>
                  <a:cubicBezTo>
                    <a:pt x="137033" y="39968"/>
                    <a:pt x="153099" y="56336"/>
                    <a:pt x="153099" y="82981"/>
                  </a:cubicBezTo>
                  <a:cubicBezTo>
                    <a:pt x="153099" y="109626"/>
                    <a:pt x="136335" y="125994"/>
                    <a:pt x="114237" y="125994"/>
                  </a:cubicBezTo>
                  <a:moveTo>
                    <a:pt x="231458" y="7867"/>
                  </a:moveTo>
                  <a:lnTo>
                    <a:pt x="187770" y="7867"/>
                  </a:lnTo>
                  <a:cubicBezTo>
                    <a:pt x="156655" y="7867"/>
                    <a:pt x="140526" y="0"/>
                    <a:pt x="113602" y="0"/>
                  </a:cubicBezTo>
                  <a:cubicBezTo>
                    <a:pt x="51371" y="0"/>
                    <a:pt x="14288" y="40602"/>
                    <a:pt x="14288" y="82981"/>
                  </a:cubicBezTo>
                  <a:cubicBezTo>
                    <a:pt x="14288" y="116288"/>
                    <a:pt x="35243" y="143568"/>
                    <a:pt x="61532" y="155050"/>
                  </a:cubicBezTo>
                  <a:cubicBezTo>
                    <a:pt x="37592" y="162283"/>
                    <a:pt x="18479" y="182901"/>
                    <a:pt x="18479" y="204091"/>
                  </a:cubicBezTo>
                  <a:cubicBezTo>
                    <a:pt x="18479" y="242853"/>
                    <a:pt x="56198" y="259221"/>
                    <a:pt x="108839" y="263408"/>
                  </a:cubicBezTo>
                  <a:cubicBezTo>
                    <a:pt x="153099" y="267659"/>
                    <a:pt x="168656" y="278571"/>
                    <a:pt x="168656" y="297920"/>
                  </a:cubicBezTo>
                  <a:cubicBezTo>
                    <a:pt x="168656" y="317270"/>
                    <a:pt x="147701" y="331227"/>
                    <a:pt x="113030" y="331227"/>
                  </a:cubicBezTo>
                  <a:cubicBezTo>
                    <a:pt x="82550" y="331227"/>
                    <a:pt x="57404" y="320949"/>
                    <a:pt x="57404" y="301536"/>
                  </a:cubicBezTo>
                  <a:cubicBezTo>
                    <a:pt x="57404" y="297793"/>
                    <a:pt x="58230" y="294494"/>
                    <a:pt x="59500" y="291449"/>
                  </a:cubicBezTo>
                  <a:cubicBezTo>
                    <a:pt x="44006" y="287135"/>
                    <a:pt x="31623" y="281362"/>
                    <a:pt x="21654" y="274891"/>
                  </a:cubicBezTo>
                  <a:cubicBezTo>
                    <a:pt x="9589" y="282948"/>
                    <a:pt x="0" y="295827"/>
                    <a:pt x="0" y="313654"/>
                  </a:cubicBezTo>
                  <a:cubicBezTo>
                    <a:pt x="0" y="348166"/>
                    <a:pt x="47244" y="376016"/>
                    <a:pt x="115507" y="376016"/>
                  </a:cubicBezTo>
                  <a:cubicBezTo>
                    <a:pt x="178943" y="376016"/>
                    <a:pt x="231585" y="342075"/>
                    <a:pt x="231585" y="289419"/>
                  </a:cubicBezTo>
                  <a:cubicBezTo>
                    <a:pt x="231585" y="242790"/>
                    <a:pt x="199898" y="213099"/>
                    <a:pt x="126873" y="205867"/>
                  </a:cubicBezTo>
                  <a:cubicBezTo>
                    <a:pt x="96393" y="202822"/>
                    <a:pt x="79629" y="199777"/>
                    <a:pt x="79629" y="187723"/>
                  </a:cubicBezTo>
                  <a:cubicBezTo>
                    <a:pt x="79629" y="174971"/>
                    <a:pt x="90424" y="169579"/>
                    <a:pt x="123317" y="166533"/>
                  </a:cubicBezTo>
                  <a:cubicBezTo>
                    <a:pt x="167577" y="162917"/>
                    <a:pt x="210693" y="130816"/>
                    <a:pt x="210693" y="82981"/>
                  </a:cubicBezTo>
                  <a:cubicBezTo>
                    <a:pt x="210693" y="72069"/>
                    <a:pt x="205931" y="57541"/>
                    <a:pt x="202311" y="51451"/>
                  </a:cubicBezTo>
                  <a:lnTo>
                    <a:pt x="231648" y="51451"/>
                  </a:lnTo>
                  <a:lnTo>
                    <a:pt x="231648" y="7867"/>
                  </a:lnTo>
                  <a:close/>
                </a:path>
              </a:pathLst>
            </a:custGeom>
            <a:grpFill/>
            <a:ln w="6350" cap="flat">
              <a:noFill/>
              <a:prstDash val="solid"/>
              <a:miter/>
            </a:ln>
          </p:spPr>
          <p:txBody>
            <a:bodyPr/>
            <a:lstStyle/>
            <a:p>
              <a:endParaRPr lang="en-US" b="0" i="0">
                <a:solidFill>
                  <a:schemeClr val="accent1"/>
                </a:solidFill>
                <a:latin typeface="Avenir Next" panose="020B0503020202020204" pitchFamily="34" charset="0"/>
              </a:endParaRPr>
            </a:p>
          </p:txBody>
        </p:sp>
        <p:sp>
          <p:nvSpPr>
            <p:cNvPr id="25" name="Freeform 24">
              <a:extLst>
                <a:ext uri="{FF2B5EF4-FFF2-40B4-BE49-F238E27FC236}">
                  <a16:creationId xmlns:a16="http://schemas.microsoft.com/office/drawing/2014/main" id="{D900E559-051B-BDD6-00B7-18ED59368E6E}"/>
                </a:ext>
              </a:extLst>
            </p:cNvPr>
            <p:cNvSpPr/>
            <p:nvPr/>
          </p:nvSpPr>
          <p:spPr>
            <a:xfrm>
              <a:off x="3124326" y="1024005"/>
              <a:ext cx="22987" cy="25503"/>
            </a:xfrm>
            <a:custGeom>
              <a:avLst/>
              <a:gdLst>
                <a:gd name="csX0" fmla="*/ 8065 w 22987"/>
                <a:gd name="csY0" fmla="*/ 5202 h 25503"/>
                <a:gd name="csX1" fmla="*/ 0 w 22987"/>
                <a:gd name="csY1" fmla="*/ 5202 h 25503"/>
                <a:gd name="csX2" fmla="*/ 0 w 22987"/>
                <a:gd name="csY2" fmla="*/ 0 h 25503"/>
                <a:gd name="csX3" fmla="*/ 22987 w 22987"/>
                <a:gd name="csY3" fmla="*/ 0 h 25503"/>
                <a:gd name="csX4" fmla="*/ 22987 w 22987"/>
                <a:gd name="csY4" fmla="*/ 5202 h 25503"/>
                <a:gd name="csX5" fmla="*/ 14859 w 22987"/>
                <a:gd name="csY5" fmla="*/ 5202 h 25503"/>
                <a:gd name="csX6" fmla="*/ 14859 w 22987"/>
                <a:gd name="csY6" fmla="*/ 25503 h 25503"/>
                <a:gd name="csX7" fmla="*/ 8065 w 22987"/>
                <a:gd name="csY7" fmla="*/ 25503 h 25503"/>
                <a:gd name="csX8" fmla="*/ 8065 w 22987"/>
                <a:gd name="csY8" fmla="*/ 5202 h 255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987" h="25503">
                  <a:moveTo>
                    <a:pt x="8065" y="5202"/>
                  </a:moveTo>
                  <a:lnTo>
                    <a:pt x="0" y="5202"/>
                  </a:lnTo>
                  <a:lnTo>
                    <a:pt x="0" y="0"/>
                  </a:lnTo>
                  <a:lnTo>
                    <a:pt x="22987" y="0"/>
                  </a:lnTo>
                  <a:lnTo>
                    <a:pt x="22987" y="5202"/>
                  </a:lnTo>
                  <a:lnTo>
                    <a:pt x="14859" y="5202"/>
                  </a:lnTo>
                  <a:lnTo>
                    <a:pt x="14859" y="25503"/>
                  </a:lnTo>
                  <a:lnTo>
                    <a:pt x="8065" y="25503"/>
                  </a:lnTo>
                  <a:lnTo>
                    <a:pt x="8065" y="5202"/>
                  </a:lnTo>
                  <a:close/>
                </a:path>
              </a:pathLst>
            </a:custGeom>
            <a:grpFill/>
            <a:ln w="6350" cap="flat">
              <a:noFill/>
              <a:prstDash val="solid"/>
              <a:miter/>
            </a:ln>
          </p:spPr>
          <p:txBody>
            <a:bodyPr/>
            <a:lstStyle/>
            <a:p>
              <a:endParaRPr lang="en-US" b="0" i="0">
                <a:solidFill>
                  <a:schemeClr val="accent1"/>
                </a:solidFill>
                <a:latin typeface="Avenir Next" panose="020B0503020202020204" pitchFamily="34" charset="0"/>
              </a:endParaRPr>
            </a:p>
          </p:txBody>
        </p:sp>
        <p:sp>
          <p:nvSpPr>
            <p:cNvPr id="26" name="Freeform 25">
              <a:extLst>
                <a:ext uri="{FF2B5EF4-FFF2-40B4-BE49-F238E27FC236}">
                  <a16:creationId xmlns:a16="http://schemas.microsoft.com/office/drawing/2014/main" id="{B81F0A43-35EC-D7FB-3D4E-C060EF5C6884}"/>
                </a:ext>
              </a:extLst>
            </p:cNvPr>
            <p:cNvSpPr/>
            <p:nvPr/>
          </p:nvSpPr>
          <p:spPr>
            <a:xfrm>
              <a:off x="3150489" y="1024005"/>
              <a:ext cx="28765" cy="25503"/>
            </a:xfrm>
            <a:custGeom>
              <a:avLst/>
              <a:gdLst>
                <a:gd name="csX0" fmla="*/ 0 w 28765"/>
                <a:gd name="csY0" fmla="*/ 0 h 25503"/>
                <a:gd name="csX1" fmla="*/ 7620 w 28765"/>
                <a:gd name="csY1" fmla="*/ 0 h 25503"/>
                <a:gd name="csX2" fmla="*/ 14478 w 28765"/>
                <a:gd name="csY2" fmla="*/ 16178 h 25503"/>
                <a:gd name="csX3" fmla="*/ 21336 w 28765"/>
                <a:gd name="csY3" fmla="*/ 0 h 25503"/>
                <a:gd name="csX4" fmla="*/ 28765 w 28765"/>
                <a:gd name="csY4" fmla="*/ 0 h 25503"/>
                <a:gd name="csX5" fmla="*/ 28765 w 28765"/>
                <a:gd name="csY5" fmla="*/ 25503 h 25503"/>
                <a:gd name="csX6" fmla="*/ 22733 w 28765"/>
                <a:gd name="csY6" fmla="*/ 25503 h 25503"/>
                <a:gd name="csX7" fmla="*/ 22733 w 28765"/>
                <a:gd name="csY7" fmla="*/ 11610 h 25503"/>
                <a:gd name="csX8" fmla="*/ 22923 w 28765"/>
                <a:gd name="csY8" fmla="*/ 8882 h 25503"/>
                <a:gd name="csX9" fmla="*/ 21971 w 28765"/>
                <a:gd name="csY9" fmla="*/ 11610 h 25503"/>
                <a:gd name="csX10" fmla="*/ 16319 w 28765"/>
                <a:gd name="csY10" fmla="*/ 25503 h 25503"/>
                <a:gd name="csX11" fmla="*/ 12319 w 28765"/>
                <a:gd name="csY11" fmla="*/ 25503 h 25503"/>
                <a:gd name="csX12" fmla="*/ 6667 w 28765"/>
                <a:gd name="csY12" fmla="*/ 11610 h 25503"/>
                <a:gd name="csX13" fmla="*/ 5715 w 28765"/>
                <a:gd name="csY13" fmla="*/ 8882 h 25503"/>
                <a:gd name="csX14" fmla="*/ 5905 w 28765"/>
                <a:gd name="csY14" fmla="*/ 11610 h 25503"/>
                <a:gd name="csX15" fmla="*/ 5905 w 28765"/>
                <a:gd name="csY15" fmla="*/ 25503 h 25503"/>
                <a:gd name="csX16" fmla="*/ 63 w 28765"/>
                <a:gd name="csY16" fmla="*/ 25503 h 25503"/>
                <a:gd name="csX17" fmla="*/ 63 w 28765"/>
                <a:gd name="csY17" fmla="*/ 0 h 255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8765" h="25503">
                  <a:moveTo>
                    <a:pt x="0" y="0"/>
                  </a:moveTo>
                  <a:lnTo>
                    <a:pt x="7620" y="0"/>
                  </a:lnTo>
                  <a:lnTo>
                    <a:pt x="14478" y="16178"/>
                  </a:lnTo>
                  <a:lnTo>
                    <a:pt x="21336" y="0"/>
                  </a:lnTo>
                  <a:lnTo>
                    <a:pt x="28765" y="0"/>
                  </a:lnTo>
                  <a:lnTo>
                    <a:pt x="28765" y="25503"/>
                  </a:lnTo>
                  <a:lnTo>
                    <a:pt x="22733" y="25503"/>
                  </a:lnTo>
                  <a:lnTo>
                    <a:pt x="22733" y="11610"/>
                  </a:lnTo>
                  <a:cubicBezTo>
                    <a:pt x="22733" y="11039"/>
                    <a:pt x="22860" y="9072"/>
                    <a:pt x="22923" y="8882"/>
                  </a:cubicBezTo>
                  <a:lnTo>
                    <a:pt x="21971" y="11610"/>
                  </a:lnTo>
                  <a:lnTo>
                    <a:pt x="16319" y="25503"/>
                  </a:lnTo>
                  <a:lnTo>
                    <a:pt x="12319" y="25503"/>
                  </a:lnTo>
                  <a:lnTo>
                    <a:pt x="6667" y="11610"/>
                  </a:lnTo>
                  <a:cubicBezTo>
                    <a:pt x="6413" y="11039"/>
                    <a:pt x="5842" y="9199"/>
                    <a:pt x="5715" y="8882"/>
                  </a:cubicBezTo>
                  <a:cubicBezTo>
                    <a:pt x="5715" y="9072"/>
                    <a:pt x="5905" y="11039"/>
                    <a:pt x="5905" y="11610"/>
                  </a:cubicBezTo>
                  <a:lnTo>
                    <a:pt x="5905" y="25503"/>
                  </a:lnTo>
                  <a:lnTo>
                    <a:pt x="63" y="25503"/>
                  </a:lnTo>
                  <a:lnTo>
                    <a:pt x="63" y="0"/>
                  </a:lnTo>
                  <a:close/>
                </a:path>
              </a:pathLst>
            </a:custGeom>
            <a:grpFill/>
            <a:ln w="6350" cap="flat">
              <a:noFill/>
              <a:prstDash val="solid"/>
              <a:miter/>
            </a:ln>
          </p:spPr>
          <p:txBody>
            <a:bodyPr/>
            <a:lstStyle/>
            <a:p>
              <a:endParaRPr lang="en-US" b="0" i="0">
                <a:solidFill>
                  <a:schemeClr val="accent1"/>
                </a:solidFill>
                <a:latin typeface="Avenir Next" panose="020B0503020202020204" pitchFamily="34" charset="0"/>
              </a:endParaRPr>
            </a:p>
          </p:txBody>
        </p:sp>
      </p:grpSp>
      <p:sp>
        <p:nvSpPr>
          <p:cNvPr id="10" name="Title 9">
            <a:extLst>
              <a:ext uri="{FF2B5EF4-FFF2-40B4-BE49-F238E27FC236}">
                <a16:creationId xmlns:a16="http://schemas.microsoft.com/office/drawing/2014/main" id="{58994DD5-6D9B-3DAD-CA0B-F43E9FF79BAE}"/>
              </a:ext>
            </a:extLst>
          </p:cNvPr>
          <p:cNvSpPr>
            <a:spLocks noGrp="1"/>
          </p:cNvSpPr>
          <p:nvPr>
            <p:ph type="title"/>
          </p:nvPr>
        </p:nvSpPr>
        <p:spPr>
          <a:xfrm>
            <a:off x="655297" y="3265458"/>
            <a:ext cx="7047830" cy="1645030"/>
          </a:xfrm>
        </p:spPr>
        <p:txBody>
          <a:bodyPr lIns="0" tIns="0" rIns="0" bIns="0" anchor="b"/>
          <a:lstStyle>
            <a:lvl1pPr>
              <a:defRPr sz="4800" b="1" i="0">
                <a:solidFill>
                  <a:schemeClr val="accent1"/>
                </a:solidFill>
                <a:latin typeface="+mj-lt"/>
              </a:defRPr>
            </a:lvl1pPr>
          </a:lstStyle>
          <a:p>
            <a:r>
              <a:rPr lang="en-US"/>
              <a:t>Click to edit Master title style</a:t>
            </a:r>
          </a:p>
        </p:txBody>
      </p:sp>
      <p:sp>
        <p:nvSpPr>
          <p:cNvPr id="4" name="Subtitle 2">
            <a:extLst>
              <a:ext uri="{FF2B5EF4-FFF2-40B4-BE49-F238E27FC236}">
                <a16:creationId xmlns:a16="http://schemas.microsoft.com/office/drawing/2014/main" id="{93FCE324-E028-F558-2DFE-4F093C9A35D6}"/>
              </a:ext>
            </a:extLst>
          </p:cNvPr>
          <p:cNvSpPr>
            <a:spLocks noGrp="1"/>
          </p:cNvSpPr>
          <p:nvPr>
            <p:ph type="subTitle" idx="1" hasCustomPrompt="1"/>
          </p:nvPr>
        </p:nvSpPr>
        <p:spPr>
          <a:xfrm>
            <a:off x="609600" y="5295797"/>
            <a:ext cx="5595142" cy="884461"/>
          </a:xfrm>
        </p:spPr>
        <p:txBody>
          <a:bodyPr lIns="0" tIns="0" rIns="0" bIns="0">
            <a:normAutofit/>
          </a:bodyPr>
          <a:lstStyle>
            <a:lvl1pPr marL="0" indent="0" algn="l">
              <a:buNone/>
              <a:defRPr sz="2200" b="0" i="0" cap="none" baseline="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Freeform 6">
            <a:extLst>
              <a:ext uri="{FF2B5EF4-FFF2-40B4-BE49-F238E27FC236}">
                <a16:creationId xmlns:a16="http://schemas.microsoft.com/office/drawing/2014/main" id="{6582ABD9-D06D-72CF-93F0-1E2206F5FE61}"/>
              </a:ext>
            </a:extLst>
          </p:cNvPr>
          <p:cNvSpPr/>
          <p:nvPr userDrawn="1"/>
        </p:nvSpPr>
        <p:spPr>
          <a:xfrm rot="10800000" flipH="1">
            <a:off x="4945" y="1561332"/>
            <a:ext cx="7931253" cy="5344991"/>
          </a:xfrm>
          <a:custGeom>
            <a:avLst/>
            <a:gdLst>
              <a:gd name="csX0" fmla="*/ 0 w 11747880"/>
              <a:gd name="csY0" fmla="*/ 3933634 h 3933633"/>
              <a:gd name="csX1" fmla="*/ 11296141 w 11747880"/>
              <a:gd name="csY1" fmla="*/ 3933634 h 3933633"/>
              <a:gd name="csX2" fmla="*/ 11747880 w 11747880"/>
              <a:gd name="csY2" fmla="*/ 3481895 h 3933633"/>
              <a:gd name="csX3" fmla="*/ 11747880 w 11747880"/>
              <a:gd name="csY3" fmla="*/ 0 h 3933633"/>
              <a:gd name="csX0" fmla="*/ 0 w 9123949"/>
              <a:gd name="csY0" fmla="*/ 3933634 h 3933634"/>
              <a:gd name="csX1" fmla="*/ 8672210 w 9123949"/>
              <a:gd name="csY1" fmla="*/ 3933634 h 3933634"/>
              <a:gd name="csX2" fmla="*/ 9123949 w 9123949"/>
              <a:gd name="csY2" fmla="*/ 3481895 h 3933634"/>
              <a:gd name="csX3" fmla="*/ 9123949 w 9123949"/>
              <a:gd name="csY3" fmla="*/ 0 h 3933634"/>
              <a:gd name="csX0" fmla="*/ 0 w 9143827"/>
              <a:gd name="csY0" fmla="*/ 5325113 h 5325113"/>
              <a:gd name="csX1" fmla="*/ 8672210 w 9143827"/>
              <a:gd name="csY1" fmla="*/ 5325113 h 5325113"/>
              <a:gd name="csX2" fmla="*/ 9123949 w 9143827"/>
              <a:gd name="csY2" fmla="*/ 4873374 h 5325113"/>
              <a:gd name="csX3" fmla="*/ 9143827 w 9143827"/>
              <a:gd name="csY3" fmla="*/ 0 h 5325113"/>
              <a:gd name="csX0" fmla="*/ 0 w 7931253"/>
              <a:gd name="csY0" fmla="*/ 5344991 h 5344991"/>
              <a:gd name="csX1" fmla="*/ 7459636 w 7931253"/>
              <a:gd name="csY1" fmla="*/ 5325113 h 5344991"/>
              <a:gd name="csX2" fmla="*/ 7911375 w 7931253"/>
              <a:gd name="csY2" fmla="*/ 4873374 h 5344991"/>
              <a:gd name="csX3" fmla="*/ 7931253 w 7931253"/>
              <a:gd name="csY3" fmla="*/ 0 h 5344991"/>
            </a:gdLst>
            <a:ahLst/>
            <a:cxnLst>
              <a:cxn ang="0">
                <a:pos x="csX0" y="csY0"/>
              </a:cxn>
              <a:cxn ang="0">
                <a:pos x="csX1" y="csY1"/>
              </a:cxn>
              <a:cxn ang="0">
                <a:pos x="csX2" y="csY2"/>
              </a:cxn>
              <a:cxn ang="0">
                <a:pos x="csX3" y="csY3"/>
              </a:cxn>
            </a:cxnLst>
            <a:rect l="l" t="t" r="r" b="b"/>
            <a:pathLst>
              <a:path w="7931253" h="5344991">
                <a:moveTo>
                  <a:pt x="0" y="5344991"/>
                </a:moveTo>
                <a:lnTo>
                  <a:pt x="7459636" y="5325113"/>
                </a:lnTo>
                <a:cubicBezTo>
                  <a:pt x="7709127" y="5325113"/>
                  <a:pt x="7911375" y="5122866"/>
                  <a:pt x="7911375" y="4873374"/>
                </a:cubicBezTo>
                <a:lnTo>
                  <a:pt x="7931253" y="0"/>
                </a:lnTo>
              </a:path>
            </a:pathLst>
          </a:custGeom>
          <a:noFill/>
          <a:ln w="63500" cap="flat">
            <a:solidFill>
              <a:schemeClr val="accent2"/>
            </a:solidFill>
            <a:prstDash val="solid"/>
            <a:miter/>
          </a:ln>
        </p:spPr>
        <p:txBody>
          <a:bodyPr/>
          <a:lstStyle/>
          <a:p>
            <a:endParaRPr lang="en-US" b="0" i="0">
              <a:latin typeface="Avenir Next" panose="020B0503020202020204" pitchFamily="34" charset="0"/>
            </a:endParaRPr>
          </a:p>
        </p:txBody>
      </p:sp>
    </p:spTree>
    <p:extLst>
      <p:ext uri="{BB962C8B-B14F-4D97-AF65-F5344CB8AC3E}">
        <p14:creationId xmlns:p14="http://schemas.microsoft.com/office/powerpoint/2010/main" val="3024844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B">
    <p:bg>
      <p:bgPr>
        <a:solidFill>
          <a:schemeClr val="bg1"/>
        </a:solidFill>
        <a:effectLst/>
      </p:bgPr>
    </p:bg>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94D368FB-0D3C-6A63-BB03-96C29730192E}"/>
              </a:ext>
            </a:extLst>
          </p:cNvPr>
          <p:cNvSpPr/>
          <p:nvPr userDrawn="1"/>
        </p:nvSpPr>
        <p:spPr>
          <a:xfrm>
            <a:off x="0" y="1582542"/>
            <a:ext cx="12194476" cy="5275458"/>
          </a:xfrm>
          <a:custGeom>
            <a:avLst/>
            <a:gdLst>
              <a:gd name="csX0" fmla="*/ 11706225 w 12192000"/>
              <a:gd name="csY0" fmla="*/ 0 h 5273554"/>
              <a:gd name="csX1" fmla="*/ 0 w 12192000"/>
              <a:gd name="csY1" fmla="*/ 0 h 5273554"/>
              <a:gd name="csX2" fmla="*/ 0 w 12192000"/>
              <a:gd name="csY2" fmla="*/ 5273555 h 5273554"/>
              <a:gd name="csX3" fmla="*/ 12192000 w 12192000"/>
              <a:gd name="csY3" fmla="*/ 5273555 h 5273554"/>
              <a:gd name="csX4" fmla="*/ 12192000 w 12192000"/>
              <a:gd name="csY4" fmla="*/ 485326 h 5273554"/>
              <a:gd name="csX5" fmla="*/ 11706225 w 12192000"/>
              <a:gd name="csY5" fmla="*/ 0 h 5273554"/>
            </a:gdLst>
            <a:ahLst/>
            <a:cxnLst>
              <a:cxn ang="0">
                <a:pos x="csX0" y="csY0"/>
              </a:cxn>
              <a:cxn ang="0">
                <a:pos x="csX1" y="csY1"/>
              </a:cxn>
              <a:cxn ang="0">
                <a:pos x="csX2" y="csY2"/>
              </a:cxn>
              <a:cxn ang="0">
                <a:pos x="csX3" y="csY3"/>
              </a:cxn>
              <a:cxn ang="0">
                <a:pos x="csX4" y="csY4"/>
              </a:cxn>
              <a:cxn ang="0">
                <a:pos x="csX5" y="csY5"/>
              </a:cxn>
            </a:cxnLst>
            <a:rect l="l" t="t" r="r" b="b"/>
            <a:pathLst>
              <a:path w="12192000" h="5273554">
                <a:moveTo>
                  <a:pt x="11706225" y="0"/>
                </a:moveTo>
                <a:lnTo>
                  <a:pt x="0" y="0"/>
                </a:lnTo>
                <a:lnTo>
                  <a:pt x="0" y="5273555"/>
                </a:lnTo>
                <a:lnTo>
                  <a:pt x="12192000" y="5273555"/>
                </a:lnTo>
                <a:lnTo>
                  <a:pt x="12192000" y="485326"/>
                </a:lnTo>
                <a:cubicBezTo>
                  <a:pt x="12192000" y="217286"/>
                  <a:pt x="11974513" y="0"/>
                  <a:pt x="11706225" y="0"/>
                </a:cubicBezTo>
                <a:close/>
              </a:path>
            </a:pathLst>
          </a:custGeom>
          <a:gradFill>
            <a:gsLst>
              <a:gs pos="1000">
                <a:schemeClr val="accent2">
                  <a:lumMod val="20000"/>
                  <a:lumOff val="80000"/>
                </a:schemeClr>
              </a:gs>
              <a:gs pos="100000">
                <a:schemeClr val="accent2">
                  <a:lumMod val="60000"/>
                  <a:lumOff val="40000"/>
                </a:schemeClr>
              </a:gs>
            </a:gsLst>
            <a:lin ang="0" scaled="1"/>
          </a:gradFill>
          <a:ln w="6350" cap="flat">
            <a:noFill/>
            <a:prstDash val="solid"/>
            <a:miter/>
          </a:ln>
        </p:spPr>
        <p:txBody>
          <a:bodyPr/>
          <a:lstStyle/>
          <a:p>
            <a:endParaRPr lang="en-US" b="0" i="0">
              <a:latin typeface="Avenir Next" panose="020B0503020202020204" pitchFamily="34" charset="0"/>
            </a:endParaRPr>
          </a:p>
        </p:txBody>
      </p:sp>
      <p:grpSp>
        <p:nvGrpSpPr>
          <p:cNvPr id="13" name="Graphic 7">
            <a:extLst>
              <a:ext uri="{FF2B5EF4-FFF2-40B4-BE49-F238E27FC236}">
                <a16:creationId xmlns:a16="http://schemas.microsoft.com/office/drawing/2014/main" id="{5EBC6CC7-5511-FE49-E635-13D80319ED2A}"/>
              </a:ext>
            </a:extLst>
          </p:cNvPr>
          <p:cNvGrpSpPr/>
          <p:nvPr/>
        </p:nvGrpSpPr>
        <p:grpSpPr>
          <a:xfrm>
            <a:off x="626744" y="447451"/>
            <a:ext cx="2552509" cy="763769"/>
            <a:chOff x="626744" y="447451"/>
            <a:chExt cx="2552509" cy="763769"/>
          </a:xfrm>
        </p:grpSpPr>
        <p:sp>
          <p:nvSpPr>
            <p:cNvPr id="14" name="Freeform 13">
              <a:extLst>
                <a:ext uri="{FF2B5EF4-FFF2-40B4-BE49-F238E27FC236}">
                  <a16:creationId xmlns:a16="http://schemas.microsoft.com/office/drawing/2014/main" id="{CC8DBFBE-405B-E443-1E5C-E63E13A6CA8C}"/>
                </a:ext>
              </a:extLst>
            </p:cNvPr>
            <p:cNvSpPr/>
            <p:nvPr/>
          </p:nvSpPr>
          <p:spPr>
            <a:xfrm>
              <a:off x="626744" y="447451"/>
              <a:ext cx="398272" cy="453935"/>
            </a:xfrm>
            <a:custGeom>
              <a:avLst/>
              <a:gdLst>
                <a:gd name="csX0" fmla="*/ 336614 w 398272"/>
                <a:gd name="csY0" fmla="*/ 347785 h 453935"/>
                <a:gd name="csX1" fmla="*/ 352679 w 398272"/>
                <a:gd name="csY1" fmla="*/ 329958 h 453935"/>
                <a:gd name="csX2" fmla="*/ 352870 w 398272"/>
                <a:gd name="csY2" fmla="*/ 329768 h 453935"/>
                <a:gd name="csX3" fmla="*/ 377762 w 398272"/>
                <a:gd name="csY3" fmla="*/ 290751 h 453935"/>
                <a:gd name="csX4" fmla="*/ 398272 w 398272"/>
                <a:gd name="csY4" fmla="*/ 201616 h 453935"/>
                <a:gd name="csX5" fmla="*/ 199136 w 398272"/>
                <a:gd name="csY5" fmla="*/ 0 h 453935"/>
                <a:gd name="csX6" fmla="*/ 0 w 398272"/>
                <a:gd name="csY6" fmla="*/ 201616 h 453935"/>
                <a:gd name="csX7" fmla="*/ 199136 w 398272"/>
                <a:gd name="csY7" fmla="*/ 403169 h 453935"/>
                <a:gd name="csX8" fmla="*/ 232601 w 398272"/>
                <a:gd name="csY8" fmla="*/ 400251 h 453935"/>
                <a:gd name="csX9" fmla="*/ 237236 w 398272"/>
                <a:gd name="csY9" fmla="*/ 407103 h 453935"/>
                <a:gd name="csX10" fmla="*/ 242570 w 398272"/>
                <a:gd name="csY10" fmla="*/ 413954 h 453935"/>
                <a:gd name="csX11" fmla="*/ 254889 w 398272"/>
                <a:gd name="csY11" fmla="*/ 426516 h 453935"/>
                <a:gd name="csX12" fmla="*/ 285877 w 398272"/>
                <a:gd name="csY12" fmla="*/ 444977 h 453935"/>
                <a:gd name="csX13" fmla="*/ 318008 w 398272"/>
                <a:gd name="csY13" fmla="*/ 452971 h 453935"/>
                <a:gd name="csX14" fmla="*/ 346329 w 398272"/>
                <a:gd name="csY14" fmla="*/ 453605 h 453935"/>
                <a:gd name="csX15" fmla="*/ 373761 w 398272"/>
                <a:gd name="csY15" fmla="*/ 448784 h 453935"/>
                <a:gd name="csX16" fmla="*/ 336614 w 398272"/>
                <a:gd name="csY16" fmla="*/ 347722 h 4539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98272" h="453935">
                  <a:moveTo>
                    <a:pt x="336614" y="347785"/>
                  </a:moveTo>
                  <a:cubicBezTo>
                    <a:pt x="342392" y="341948"/>
                    <a:pt x="347726" y="335985"/>
                    <a:pt x="352679" y="329958"/>
                  </a:cubicBezTo>
                  <a:cubicBezTo>
                    <a:pt x="352743" y="329895"/>
                    <a:pt x="352806" y="329831"/>
                    <a:pt x="352870" y="329768"/>
                  </a:cubicBezTo>
                  <a:cubicBezTo>
                    <a:pt x="363284" y="317016"/>
                    <a:pt x="371729" y="303947"/>
                    <a:pt x="377762" y="290751"/>
                  </a:cubicBezTo>
                  <a:cubicBezTo>
                    <a:pt x="390843" y="263852"/>
                    <a:pt x="398272" y="233654"/>
                    <a:pt x="398272" y="201616"/>
                  </a:cubicBezTo>
                  <a:cubicBezTo>
                    <a:pt x="398272" y="90277"/>
                    <a:pt x="309118" y="0"/>
                    <a:pt x="199136" y="0"/>
                  </a:cubicBezTo>
                  <a:cubicBezTo>
                    <a:pt x="89154" y="0"/>
                    <a:pt x="0" y="90277"/>
                    <a:pt x="0" y="201616"/>
                  </a:cubicBezTo>
                  <a:cubicBezTo>
                    <a:pt x="0" y="312956"/>
                    <a:pt x="89154" y="403169"/>
                    <a:pt x="199136" y="403169"/>
                  </a:cubicBezTo>
                  <a:cubicBezTo>
                    <a:pt x="210566" y="403169"/>
                    <a:pt x="221742" y="402154"/>
                    <a:pt x="232601" y="400251"/>
                  </a:cubicBezTo>
                  <a:cubicBezTo>
                    <a:pt x="233045" y="400187"/>
                    <a:pt x="236728" y="406405"/>
                    <a:pt x="237236" y="407103"/>
                  </a:cubicBezTo>
                  <a:cubicBezTo>
                    <a:pt x="238951" y="409450"/>
                    <a:pt x="240729" y="411734"/>
                    <a:pt x="242570" y="413954"/>
                  </a:cubicBezTo>
                  <a:cubicBezTo>
                    <a:pt x="246317" y="418459"/>
                    <a:pt x="250444" y="422646"/>
                    <a:pt x="254889" y="426516"/>
                  </a:cubicBezTo>
                  <a:cubicBezTo>
                    <a:pt x="264033" y="434509"/>
                    <a:pt x="274510" y="440853"/>
                    <a:pt x="285877" y="444977"/>
                  </a:cubicBezTo>
                  <a:cubicBezTo>
                    <a:pt x="296291" y="448784"/>
                    <a:pt x="306959" y="451829"/>
                    <a:pt x="318008" y="452971"/>
                  </a:cubicBezTo>
                  <a:cubicBezTo>
                    <a:pt x="327406" y="453922"/>
                    <a:pt x="336931" y="454239"/>
                    <a:pt x="346329" y="453605"/>
                  </a:cubicBezTo>
                  <a:cubicBezTo>
                    <a:pt x="355600" y="452971"/>
                    <a:pt x="364681" y="450940"/>
                    <a:pt x="373761" y="448784"/>
                  </a:cubicBezTo>
                  <a:cubicBezTo>
                    <a:pt x="373761" y="448784"/>
                    <a:pt x="284925" y="400061"/>
                    <a:pt x="336614" y="347722"/>
                  </a:cubicBezTo>
                </a:path>
              </a:pathLst>
            </a:custGeom>
            <a:solidFill>
              <a:srgbClr val="76DADC"/>
            </a:solidFill>
            <a:ln w="6350" cap="flat">
              <a:noFill/>
              <a:prstDash val="solid"/>
              <a:miter/>
            </a:ln>
          </p:spPr>
          <p:txBody>
            <a:bodyPr/>
            <a:lstStyle/>
            <a:p>
              <a:endParaRPr lang="en-US" b="0" i="0">
                <a:latin typeface="Avenir Next" panose="020B0503020202020204" pitchFamily="34" charset="0"/>
              </a:endParaRPr>
            </a:p>
          </p:txBody>
        </p:sp>
        <p:sp>
          <p:nvSpPr>
            <p:cNvPr id="15" name="Freeform 14">
              <a:extLst>
                <a:ext uri="{FF2B5EF4-FFF2-40B4-BE49-F238E27FC236}">
                  <a16:creationId xmlns:a16="http://schemas.microsoft.com/office/drawing/2014/main" id="{1B76D154-43B8-B2C0-F6AC-4A85E9C67432}"/>
                </a:ext>
              </a:extLst>
            </p:cNvPr>
            <p:cNvSpPr/>
            <p:nvPr/>
          </p:nvSpPr>
          <p:spPr>
            <a:xfrm>
              <a:off x="2555620" y="712254"/>
              <a:ext cx="71818" cy="73274"/>
            </a:xfrm>
            <a:custGeom>
              <a:avLst/>
              <a:gdLst>
                <a:gd name="csX0" fmla="*/ 35877 w 71818"/>
                <a:gd name="csY0" fmla="*/ 73275 h 73274"/>
                <a:gd name="csX1" fmla="*/ 0 w 71818"/>
                <a:gd name="csY1" fmla="*/ 36352 h 73274"/>
                <a:gd name="csX2" fmla="*/ 35877 w 71818"/>
                <a:gd name="csY2" fmla="*/ 0 h 73274"/>
                <a:gd name="csX3" fmla="*/ 71818 w 71818"/>
                <a:gd name="csY3" fmla="*/ 36352 h 73274"/>
                <a:gd name="csX4" fmla="*/ 35877 w 71818"/>
                <a:gd name="csY4" fmla="*/ 73275 h 73274"/>
              </a:gdLst>
              <a:ahLst/>
              <a:cxnLst>
                <a:cxn ang="0">
                  <a:pos x="csX0" y="csY0"/>
                </a:cxn>
                <a:cxn ang="0">
                  <a:pos x="csX1" y="csY1"/>
                </a:cxn>
                <a:cxn ang="0">
                  <a:pos x="csX2" y="csY2"/>
                </a:cxn>
                <a:cxn ang="0">
                  <a:pos x="csX3" y="csY3"/>
                </a:cxn>
                <a:cxn ang="0">
                  <a:pos x="csX4" y="csY4"/>
                </a:cxn>
              </a:cxnLst>
              <a:rect l="l" t="t" r="r" b="b"/>
              <a:pathLst>
                <a:path w="71818" h="73274">
                  <a:moveTo>
                    <a:pt x="35877" y="73275"/>
                  </a:moveTo>
                  <a:cubicBezTo>
                    <a:pt x="16129" y="73275"/>
                    <a:pt x="0" y="56336"/>
                    <a:pt x="0" y="36352"/>
                  </a:cubicBezTo>
                  <a:cubicBezTo>
                    <a:pt x="0" y="16368"/>
                    <a:pt x="16129" y="0"/>
                    <a:pt x="35877" y="0"/>
                  </a:cubicBezTo>
                  <a:cubicBezTo>
                    <a:pt x="55626" y="0"/>
                    <a:pt x="71818" y="16368"/>
                    <a:pt x="71818" y="36352"/>
                  </a:cubicBezTo>
                  <a:cubicBezTo>
                    <a:pt x="71818" y="56336"/>
                    <a:pt x="55055" y="73275"/>
                    <a:pt x="35877" y="73275"/>
                  </a:cubicBezTo>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16" name="Freeform 15">
              <a:extLst>
                <a:ext uri="{FF2B5EF4-FFF2-40B4-BE49-F238E27FC236}">
                  <a16:creationId xmlns:a16="http://schemas.microsoft.com/office/drawing/2014/main" id="{74D9D14C-C134-B655-B626-ED794842F1FB}"/>
                </a:ext>
              </a:extLst>
            </p:cNvPr>
            <p:cNvSpPr/>
            <p:nvPr/>
          </p:nvSpPr>
          <p:spPr>
            <a:xfrm>
              <a:off x="1097978" y="686180"/>
              <a:ext cx="298069" cy="367642"/>
            </a:xfrm>
            <a:custGeom>
              <a:avLst/>
              <a:gdLst>
                <a:gd name="csX0" fmla="*/ 129222 w 298069"/>
                <a:gd name="csY0" fmla="*/ 166597 h 367642"/>
                <a:gd name="csX1" fmla="*/ 72961 w 298069"/>
                <a:gd name="csY1" fmla="*/ 166597 h 367642"/>
                <a:gd name="csX2" fmla="*/ 72961 w 298069"/>
                <a:gd name="csY2" fmla="*/ 52720 h 367642"/>
                <a:gd name="csX3" fmla="*/ 129222 w 298069"/>
                <a:gd name="csY3" fmla="*/ 52720 h 367642"/>
                <a:gd name="csX4" fmla="*/ 190881 w 298069"/>
                <a:gd name="csY4" fmla="*/ 110261 h 367642"/>
                <a:gd name="csX5" fmla="*/ 129222 w 298069"/>
                <a:gd name="csY5" fmla="*/ 166597 h 367642"/>
                <a:gd name="csX6" fmla="*/ 270446 w 298069"/>
                <a:gd name="csY6" fmla="*/ 316889 h 367642"/>
                <a:gd name="csX7" fmla="*/ 219011 w 298069"/>
                <a:gd name="csY7" fmla="*/ 274954 h 367642"/>
                <a:gd name="csX8" fmla="*/ 183705 w 298069"/>
                <a:gd name="csY8" fmla="*/ 212592 h 367642"/>
                <a:gd name="csX9" fmla="*/ 262699 w 298069"/>
                <a:gd name="csY9" fmla="*/ 109626 h 367642"/>
                <a:gd name="csX10" fmla="*/ 141224 w 298069"/>
                <a:gd name="csY10" fmla="*/ 0 h 367642"/>
                <a:gd name="csX11" fmla="*/ 0 w 298069"/>
                <a:gd name="csY11" fmla="*/ 0 h 367642"/>
                <a:gd name="csX12" fmla="*/ 0 w 298069"/>
                <a:gd name="csY12" fmla="*/ 363392 h 367642"/>
                <a:gd name="csX13" fmla="*/ 73025 w 298069"/>
                <a:gd name="csY13" fmla="*/ 363392 h 367642"/>
                <a:gd name="csX14" fmla="*/ 73025 w 298069"/>
                <a:gd name="csY14" fmla="*/ 218619 h 367642"/>
                <a:gd name="csX15" fmla="*/ 114935 w 298069"/>
                <a:gd name="csY15" fmla="*/ 218619 h 367642"/>
                <a:gd name="csX16" fmla="*/ 153225 w 298069"/>
                <a:gd name="csY16" fmla="*/ 296144 h 367642"/>
                <a:gd name="csX17" fmla="*/ 256730 w 298069"/>
                <a:gd name="csY17" fmla="*/ 367642 h 367642"/>
                <a:gd name="csX18" fmla="*/ 298069 w 298069"/>
                <a:gd name="csY18" fmla="*/ 361298 h 367642"/>
                <a:gd name="csX19" fmla="*/ 270446 w 298069"/>
                <a:gd name="csY19" fmla="*/ 316889 h 3676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98069" h="367642">
                  <a:moveTo>
                    <a:pt x="129222" y="166597"/>
                  </a:moveTo>
                  <a:lnTo>
                    <a:pt x="72961" y="166597"/>
                  </a:lnTo>
                  <a:lnTo>
                    <a:pt x="72961" y="52720"/>
                  </a:lnTo>
                  <a:lnTo>
                    <a:pt x="129222" y="52720"/>
                  </a:lnTo>
                  <a:cubicBezTo>
                    <a:pt x="174688" y="52720"/>
                    <a:pt x="190881" y="77525"/>
                    <a:pt x="190881" y="110261"/>
                  </a:cubicBezTo>
                  <a:cubicBezTo>
                    <a:pt x="190881" y="142997"/>
                    <a:pt x="174752" y="166597"/>
                    <a:pt x="129222" y="166597"/>
                  </a:cubicBezTo>
                  <a:moveTo>
                    <a:pt x="270446" y="316889"/>
                  </a:moveTo>
                  <a:cubicBezTo>
                    <a:pt x="249809" y="314542"/>
                    <a:pt x="234886" y="302805"/>
                    <a:pt x="219011" y="274954"/>
                  </a:cubicBezTo>
                  <a:lnTo>
                    <a:pt x="183705" y="212592"/>
                  </a:lnTo>
                  <a:cubicBezTo>
                    <a:pt x="233934" y="201109"/>
                    <a:pt x="262699" y="161077"/>
                    <a:pt x="262699" y="109626"/>
                  </a:cubicBezTo>
                  <a:cubicBezTo>
                    <a:pt x="262699" y="50880"/>
                    <a:pt x="226187" y="0"/>
                    <a:pt x="141224" y="0"/>
                  </a:cubicBezTo>
                  <a:lnTo>
                    <a:pt x="0" y="0"/>
                  </a:lnTo>
                  <a:lnTo>
                    <a:pt x="0" y="363392"/>
                  </a:lnTo>
                  <a:lnTo>
                    <a:pt x="73025" y="363392"/>
                  </a:lnTo>
                  <a:lnTo>
                    <a:pt x="73025" y="218619"/>
                  </a:lnTo>
                  <a:lnTo>
                    <a:pt x="114935" y="218619"/>
                  </a:lnTo>
                  <a:lnTo>
                    <a:pt x="153225" y="296144"/>
                  </a:lnTo>
                  <a:cubicBezTo>
                    <a:pt x="178943" y="348863"/>
                    <a:pt x="213677" y="367642"/>
                    <a:pt x="256730" y="367642"/>
                  </a:cubicBezTo>
                  <a:cubicBezTo>
                    <a:pt x="269557" y="367642"/>
                    <a:pt x="284607" y="365295"/>
                    <a:pt x="298069" y="361298"/>
                  </a:cubicBezTo>
                  <a:cubicBezTo>
                    <a:pt x="286385" y="348610"/>
                    <a:pt x="276924" y="333701"/>
                    <a:pt x="270446" y="316889"/>
                  </a:cubicBezTo>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17" name="Freeform 16">
              <a:extLst>
                <a:ext uri="{FF2B5EF4-FFF2-40B4-BE49-F238E27FC236}">
                  <a16:creationId xmlns:a16="http://schemas.microsoft.com/office/drawing/2014/main" id="{08EAAB30-5D5C-DD00-C6CB-EB840DB6057B}"/>
                </a:ext>
              </a:extLst>
            </p:cNvPr>
            <p:cNvSpPr/>
            <p:nvPr/>
          </p:nvSpPr>
          <p:spPr>
            <a:xfrm>
              <a:off x="1393253" y="835204"/>
              <a:ext cx="207073" cy="222298"/>
            </a:xfrm>
            <a:custGeom>
              <a:avLst/>
              <a:gdLst>
                <a:gd name="csX0" fmla="*/ 107696 w 207073"/>
                <a:gd name="csY0" fmla="*/ 40602 h 222298"/>
                <a:gd name="csX1" fmla="*/ 68199 w 207073"/>
                <a:gd name="csY1" fmla="*/ 80570 h 222298"/>
                <a:gd name="csX2" fmla="*/ 140589 w 207073"/>
                <a:gd name="csY2" fmla="*/ 80570 h 222298"/>
                <a:gd name="csX3" fmla="*/ 141160 w 207073"/>
                <a:gd name="csY3" fmla="*/ 72069 h 222298"/>
                <a:gd name="csX4" fmla="*/ 107632 w 207073"/>
                <a:gd name="csY4" fmla="*/ 40602 h 222298"/>
                <a:gd name="csX5" fmla="*/ 111887 w 207073"/>
                <a:gd name="csY5" fmla="*/ 222298 h 222298"/>
                <a:gd name="csX6" fmla="*/ 0 w 207073"/>
                <a:gd name="csY6" fmla="*/ 110261 h 222298"/>
                <a:gd name="csX7" fmla="*/ 107124 w 207073"/>
                <a:gd name="csY7" fmla="*/ 0 h 222298"/>
                <a:gd name="csX8" fmla="*/ 202247 w 207073"/>
                <a:gd name="csY8" fmla="*/ 84758 h 222298"/>
                <a:gd name="csX9" fmla="*/ 198691 w 207073"/>
                <a:gd name="csY9" fmla="*/ 114448 h 222298"/>
                <a:gd name="csX10" fmla="*/ 65849 w 207073"/>
                <a:gd name="csY10" fmla="*/ 114448 h 222298"/>
                <a:gd name="csX11" fmla="*/ 130493 w 207073"/>
                <a:gd name="csY11" fmla="*/ 175035 h 222298"/>
                <a:gd name="csX12" fmla="*/ 190310 w 207073"/>
                <a:gd name="csY12" fmla="*/ 153845 h 222298"/>
                <a:gd name="csX13" fmla="*/ 207074 w 207073"/>
                <a:gd name="csY13" fmla="*/ 187152 h 222298"/>
                <a:gd name="csX14" fmla="*/ 111950 w 207073"/>
                <a:gd name="csY14" fmla="*/ 222298 h 2222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07073" h="222298">
                  <a:moveTo>
                    <a:pt x="107696" y="40602"/>
                  </a:moveTo>
                  <a:cubicBezTo>
                    <a:pt x="89789" y="40602"/>
                    <a:pt x="73596" y="51514"/>
                    <a:pt x="68199" y="80570"/>
                  </a:cubicBezTo>
                  <a:lnTo>
                    <a:pt x="140589" y="80570"/>
                  </a:lnTo>
                  <a:cubicBezTo>
                    <a:pt x="140589" y="80570"/>
                    <a:pt x="141160" y="76954"/>
                    <a:pt x="141160" y="72069"/>
                  </a:cubicBezTo>
                  <a:cubicBezTo>
                    <a:pt x="141160" y="54496"/>
                    <a:pt x="129794" y="40602"/>
                    <a:pt x="107632" y="40602"/>
                  </a:cubicBezTo>
                  <a:moveTo>
                    <a:pt x="111887" y="222298"/>
                  </a:moveTo>
                  <a:cubicBezTo>
                    <a:pt x="44260" y="222298"/>
                    <a:pt x="0" y="174463"/>
                    <a:pt x="0" y="110261"/>
                  </a:cubicBezTo>
                  <a:cubicBezTo>
                    <a:pt x="0" y="46058"/>
                    <a:pt x="50229" y="0"/>
                    <a:pt x="107124" y="0"/>
                  </a:cubicBezTo>
                  <a:cubicBezTo>
                    <a:pt x="160401" y="0"/>
                    <a:pt x="202247" y="35717"/>
                    <a:pt x="202247" y="84758"/>
                  </a:cubicBezTo>
                  <a:cubicBezTo>
                    <a:pt x="202247" y="94464"/>
                    <a:pt x="200469" y="107152"/>
                    <a:pt x="198691" y="114448"/>
                  </a:cubicBezTo>
                  <a:lnTo>
                    <a:pt x="65849" y="114448"/>
                  </a:lnTo>
                  <a:cubicBezTo>
                    <a:pt x="65849" y="144710"/>
                    <a:pt x="80200" y="175035"/>
                    <a:pt x="130493" y="175035"/>
                  </a:cubicBezTo>
                  <a:cubicBezTo>
                    <a:pt x="152019" y="175035"/>
                    <a:pt x="174180" y="166533"/>
                    <a:pt x="190310" y="153845"/>
                  </a:cubicBezTo>
                  <a:lnTo>
                    <a:pt x="207074" y="187152"/>
                  </a:lnTo>
                  <a:cubicBezTo>
                    <a:pt x="183705" y="208341"/>
                    <a:pt x="150241" y="222298"/>
                    <a:pt x="111950" y="222298"/>
                  </a:cubicBezTo>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18" name="Freeform 17">
              <a:extLst>
                <a:ext uri="{FF2B5EF4-FFF2-40B4-BE49-F238E27FC236}">
                  <a16:creationId xmlns:a16="http://schemas.microsoft.com/office/drawing/2014/main" id="{11F34F2B-A15B-A97B-F15D-C9D10A590668}"/>
                </a:ext>
              </a:extLst>
            </p:cNvPr>
            <p:cNvSpPr/>
            <p:nvPr/>
          </p:nvSpPr>
          <p:spPr>
            <a:xfrm>
              <a:off x="1605025" y="843070"/>
              <a:ext cx="233934" cy="207770"/>
            </a:xfrm>
            <a:custGeom>
              <a:avLst/>
              <a:gdLst>
                <a:gd name="csX0" fmla="*/ 143002 w 233934"/>
                <a:gd name="csY0" fmla="*/ 207770 h 207770"/>
                <a:gd name="csX1" fmla="*/ 90932 w 233934"/>
                <a:gd name="csY1" fmla="*/ 207770 h 207770"/>
                <a:gd name="csX2" fmla="*/ 0 w 233934"/>
                <a:gd name="csY2" fmla="*/ 0 h 207770"/>
                <a:gd name="csX3" fmla="*/ 64579 w 233934"/>
                <a:gd name="csY3" fmla="*/ 0 h 207770"/>
                <a:gd name="csX4" fmla="*/ 117221 w 233934"/>
                <a:gd name="csY4" fmla="*/ 134495 h 207770"/>
                <a:gd name="csX5" fmla="*/ 170497 w 233934"/>
                <a:gd name="csY5" fmla="*/ 0 h 207770"/>
                <a:gd name="csX6" fmla="*/ 233934 w 233934"/>
                <a:gd name="csY6" fmla="*/ 0 h 207770"/>
                <a:gd name="csX7" fmla="*/ 143002 w 233934"/>
                <a:gd name="csY7" fmla="*/ 207770 h 2077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33934" h="207770">
                  <a:moveTo>
                    <a:pt x="143002" y="207770"/>
                  </a:moveTo>
                  <a:lnTo>
                    <a:pt x="90932" y="207770"/>
                  </a:lnTo>
                  <a:lnTo>
                    <a:pt x="0" y="0"/>
                  </a:lnTo>
                  <a:lnTo>
                    <a:pt x="64579" y="0"/>
                  </a:lnTo>
                  <a:lnTo>
                    <a:pt x="117221" y="134495"/>
                  </a:lnTo>
                  <a:lnTo>
                    <a:pt x="170497" y="0"/>
                  </a:lnTo>
                  <a:lnTo>
                    <a:pt x="233934" y="0"/>
                  </a:lnTo>
                  <a:lnTo>
                    <a:pt x="143002" y="207770"/>
                  </a:lnTo>
                  <a:close/>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19" name="Freeform 18">
              <a:extLst>
                <a:ext uri="{FF2B5EF4-FFF2-40B4-BE49-F238E27FC236}">
                  <a16:creationId xmlns:a16="http://schemas.microsoft.com/office/drawing/2014/main" id="{67D865C0-13EF-E9F3-5F17-785A961F6A87}"/>
                </a:ext>
              </a:extLst>
            </p:cNvPr>
            <p:cNvSpPr/>
            <p:nvPr/>
          </p:nvSpPr>
          <p:spPr>
            <a:xfrm>
              <a:off x="2122487" y="835204"/>
              <a:ext cx="234569" cy="371892"/>
            </a:xfrm>
            <a:custGeom>
              <a:avLst/>
              <a:gdLst>
                <a:gd name="csX0" fmla="*/ 167513 w 234569"/>
                <a:gd name="csY0" fmla="*/ 111466 h 371892"/>
                <a:gd name="csX1" fmla="*/ 117856 w 234569"/>
                <a:gd name="csY1" fmla="*/ 49675 h 371892"/>
                <a:gd name="csX2" fmla="*/ 66992 w 234569"/>
                <a:gd name="csY2" fmla="*/ 79365 h 371892"/>
                <a:gd name="csX3" fmla="*/ 66992 w 234569"/>
                <a:gd name="csY3" fmla="*/ 142933 h 371892"/>
                <a:gd name="csX4" fmla="*/ 117856 w 234569"/>
                <a:gd name="csY4" fmla="*/ 172624 h 371892"/>
                <a:gd name="csX5" fmla="*/ 167513 w 234569"/>
                <a:gd name="csY5" fmla="*/ 111466 h 371892"/>
                <a:gd name="csX6" fmla="*/ 137033 w 234569"/>
                <a:gd name="csY6" fmla="*/ 222298 h 371892"/>
                <a:gd name="csX7" fmla="*/ 66992 w 234569"/>
                <a:gd name="csY7" fmla="*/ 193813 h 371892"/>
                <a:gd name="csX8" fmla="*/ 66992 w 234569"/>
                <a:gd name="csY8" fmla="*/ 371893 h 371892"/>
                <a:gd name="csX9" fmla="*/ 0 w 234569"/>
                <a:gd name="csY9" fmla="*/ 371893 h 371892"/>
                <a:gd name="csX10" fmla="*/ 0 w 234569"/>
                <a:gd name="csY10" fmla="*/ 12117 h 371892"/>
                <a:gd name="csX11" fmla="*/ 60452 w 234569"/>
                <a:gd name="csY11" fmla="*/ 5456 h 371892"/>
                <a:gd name="csX12" fmla="*/ 63436 w 234569"/>
                <a:gd name="csY12" fmla="*/ 33941 h 371892"/>
                <a:gd name="csX13" fmla="*/ 137033 w 234569"/>
                <a:gd name="csY13" fmla="*/ 0 h 371892"/>
                <a:gd name="csX14" fmla="*/ 234569 w 234569"/>
                <a:gd name="csY14" fmla="*/ 111466 h 371892"/>
                <a:gd name="csX15" fmla="*/ 137033 w 234569"/>
                <a:gd name="csY15" fmla="*/ 222298 h 3718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34569" h="371892">
                  <a:moveTo>
                    <a:pt x="167513" y="111466"/>
                  </a:moveTo>
                  <a:cubicBezTo>
                    <a:pt x="167513" y="71498"/>
                    <a:pt x="146558" y="49675"/>
                    <a:pt x="117856" y="49675"/>
                  </a:cubicBezTo>
                  <a:cubicBezTo>
                    <a:pt x="95123" y="49675"/>
                    <a:pt x="75946" y="63632"/>
                    <a:pt x="66992" y="79365"/>
                  </a:cubicBezTo>
                  <a:lnTo>
                    <a:pt x="66992" y="142933"/>
                  </a:lnTo>
                  <a:cubicBezTo>
                    <a:pt x="75946" y="158667"/>
                    <a:pt x="95123" y="172624"/>
                    <a:pt x="117856" y="172624"/>
                  </a:cubicBezTo>
                  <a:cubicBezTo>
                    <a:pt x="146558" y="172624"/>
                    <a:pt x="167513" y="150800"/>
                    <a:pt x="167513" y="111466"/>
                  </a:cubicBezTo>
                  <a:moveTo>
                    <a:pt x="137033" y="222298"/>
                  </a:moveTo>
                  <a:cubicBezTo>
                    <a:pt x="112522" y="222298"/>
                    <a:pt x="84963" y="213797"/>
                    <a:pt x="66992" y="193813"/>
                  </a:cubicBezTo>
                  <a:lnTo>
                    <a:pt x="66992" y="371893"/>
                  </a:lnTo>
                  <a:lnTo>
                    <a:pt x="0" y="371893"/>
                  </a:lnTo>
                  <a:lnTo>
                    <a:pt x="0" y="12117"/>
                  </a:lnTo>
                  <a:lnTo>
                    <a:pt x="60452" y="5456"/>
                  </a:lnTo>
                  <a:lnTo>
                    <a:pt x="63436" y="33941"/>
                  </a:lnTo>
                  <a:cubicBezTo>
                    <a:pt x="79565" y="9707"/>
                    <a:pt x="111887" y="0"/>
                    <a:pt x="137033" y="0"/>
                  </a:cubicBezTo>
                  <a:cubicBezTo>
                    <a:pt x="192659" y="0"/>
                    <a:pt x="234569" y="47200"/>
                    <a:pt x="234569" y="111466"/>
                  </a:cubicBezTo>
                  <a:cubicBezTo>
                    <a:pt x="234569" y="175732"/>
                    <a:pt x="192659" y="222298"/>
                    <a:pt x="137033" y="222298"/>
                  </a:cubicBezTo>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20" name="Freeform 19">
              <a:extLst>
                <a:ext uri="{FF2B5EF4-FFF2-40B4-BE49-F238E27FC236}">
                  <a16:creationId xmlns:a16="http://schemas.microsoft.com/office/drawing/2014/main" id="{B1DF9584-559C-4196-2A30-D16F205E71FD}"/>
                </a:ext>
              </a:extLst>
            </p:cNvPr>
            <p:cNvSpPr/>
            <p:nvPr/>
          </p:nvSpPr>
          <p:spPr>
            <a:xfrm>
              <a:off x="2388742" y="835140"/>
              <a:ext cx="139446" cy="214431"/>
            </a:xfrm>
            <a:custGeom>
              <a:avLst/>
              <a:gdLst>
                <a:gd name="csX0" fmla="*/ 66993 w 139446"/>
                <a:gd name="csY0" fmla="*/ 107850 h 214431"/>
                <a:gd name="csX1" fmla="*/ 66993 w 139446"/>
                <a:gd name="csY1" fmla="*/ 214431 h 214431"/>
                <a:gd name="csX2" fmla="*/ 0 w 139446"/>
                <a:gd name="csY2" fmla="*/ 214431 h 214431"/>
                <a:gd name="csX3" fmla="*/ 0 w 139446"/>
                <a:gd name="csY3" fmla="*/ 12117 h 214431"/>
                <a:gd name="csX4" fmla="*/ 61024 w 139446"/>
                <a:gd name="csY4" fmla="*/ 5456 h 214431"/>
                <a:gd name="csX5" fmla="*/ 64643 w 139446"/>
                <a:gd name="csY5" fmla="*/ 44790 h 214431"/>
                <a:gd name="csX6" fmla="*/ 139446 w 139446"/>
                <a:gd name="csY6" fmla="*/ 0 h 214431"/>
                <a:gd name="csX7" fmla="*/ 139446 w 139446"/>
                <a:gd name="csY7" fmla="*/ 65408 h 214431"/>
                <a:gd name="csX8" fmla="*/ 67056 w 139446"/>
                <a:gd name="csY8" fmla="*/ 107787 h 2144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9446" h="214431">
                  <a:moveTo>
                    <a:pt x="66993" y="107850"/>
                  </a:moveTo>
                  <a:lnTo>
                    <a:pt x="66993" y="214431"/>
                  </a:lnTo>
                  <a:lnTo>
                    <a:pt x="0" y="214431"/>
                  </a:lnTo>
                  <a:lnTo>
                    <a:pt x="0" y="12117"/>
                  </a:lnTo>
                  <a:lnTo>
                    <a:pt x="61024" y="5456"/>
                  </a:lnTo>
                  <a:lnTo>
                    <a:pt x="64643" y="44790"/>
                  </a:lnTo>
                  <a:cubicBezTo>
                    <a:pt x="77788" y="19984"/>
                    <a:pt x="104712" y="0"/>
                    <a:pt x="139446" y="0"/>
                  </a:cubicBezTo>
                  <a:lnTo>
                    <a:pt x="139446" y="65408"/>
                  </a:lnTo>
                  <a:cubicBezTo>
                    <a:pt x="102934" y="54496"/>
                    <a:pt x="67056" y="72704"/>
                    <a:pt x="67056" y="107787"/>
                  </a:cubicBezTo>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21" name="Freeform 20">
              <a:extLst>
                <a:ext uri="{FF2B5EF4-FFF2-40B4-BE49-F238E27FC236}">
                  <a16:creationId xmlns:a16="http://schemas.microsoft.com/office/drawing/2014/main" id="{3F4F1B28-C6BD-4AC8-3114-0D61B2A8BB73}"/>
                </a:ext>
              </a:extLst>
            </p:cNvPr>
            <p:cNvSpPr/>
            <p:nvPr/>
          </p:nvSpPr>
          <p:spPr>
            <a:xfrm>
              <a:off x="2557970" y="835775"/>
              <a:ext cx="67056" cy="213860"/>
            </a:xfrm>
            <a:custGeom>
              <a:avLst/>
              <a:gdLst>
                <a:gd name="csX0" fmla="*/ 0 w 67056"/>
                <a:gd name="csY0" fmla="*/ 213860 h 213860"/>
                <a:gd name="csX1" fmla="*/ 0 w 67056"/>
                <a:gd name="csY1" fmla="*/ 7296 h 213860"/>
                <a:gd name="csX2" fmla="*/ 67056 w 67056"/>
                <a:gd name="csY2" fmla="*/ 0 h 213860"/>
                <a:gd name="csX3" fmla="*/ 67056 w 67056"/>
                <a:gd name="csY3" fmla="*/ 213860 h 213860"/>
                <a:gd name="csX4" fmla="*/ 0 w 67056"/>
                <a:gd name="csY4" fmla="*/ 213860 h 213860"/>
              </a:gdLst>
              <a:ahLst/>
              <a:cxnLst>
                <a:cxn ang="0">
                  <a:pos x="csX0" y="csY0"/>
                </a:cxn>
                <a:cxn ang="0">
                  <a:pos x="csX1" y="csY1"/>
                </a:cxn>
                <a:cxn ang="0">
                  <a:pos x="csX2" y="csY2"/>
                </a:cxn>
                <a:cxn ang="0">
                  <a:pos x="csX3" y="csY3"/>
                </a:cxn>
                <a:cxn ang="0">
                  <a:pos x="csX4" y="csY4"/>
                </a:cxn>
              </a:cxnLst>
              <a:rect l="l" t="t" r="r" b="b"/>
              <a:pathLst>
                <a:path w="67056" h="213860">
                  <a:moveTo>
                    <a:pt x="0" y="213860"/>
                  </a:moveTo>
                  <a:lnTo>
                    <a:pt x="0" y="7296"/>
                  </a:lnTo>
                  <a:lnTo>
                    <a:pt x="67056" y="0"/>
                  </a:lnTo>
                  <a:lnTo>
                    <a:pt x="67056" y="213860"/>
                  </a:lnTo>
                  <a:lnTo>
                    <a:pt x="0" y="213860"/>
                  </a:lnTo>
                  <a:close/>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22" name="Freeform 21">
              <a:extLst>
                <a:ext uri="{FF2B5EF4-FFF2-40B4-BE49-F238E27FC236}">
                  <a16:creationId xmlns:a16="http://schemas.microsoft.com/office/drawing/2014/main" id="{1A4C50A1-D2B7-C0AE-A710-D37781750683}"/>
                </a:ext>
              </a:extLst>
            </p:cNvPr>
            <p:cNvSpPr/>
            <p:nvPr/>
          </p:nvSpPr>
          <p:spPr>
            <a:xfrm>
              <a:off x="2659760" y="835267"/>
              <a:ext cx="219011" cy="214431"/>
            </a:xfrm>
            <a:custGeom>
              <a:avLst/>
              <a:gdLst>
                <a:gd name="csX0" fmla="*/ 151956 w 219011"/>
                <a:gd name="csY0" fmla="*/ 214368 h 214431"/>
                <a:gd name="csX1" fmla="*/ 151956 w 219011"/>
                <a:gd name="csY1" fmla="*/ 101125 h 214431"/>
                <a:gd name="csX2" fmla="*/ 116015 w 219011"/>
                <a:gd name="csY2" fmla="*/ 53862 h 214431"/>
                <a:gd name="csX3" fmla="*/ 66993 w 219011"/>
                <a:gd name="csY3" fmla="*/ 104171 h 214431"/>
                <a:gd name="csX4" fmla="*/ 66993 w 219011"/>
                <a:gd name="csY4" fmla="*/ 214431 h 214431"/>
                <a:gd name="csX5" fmla="*/ 0 w 219011"/>
                <a:gd name="csY5" fmla="*/ 214431 h 214431"/>
                <a:gd name="csX6" fmla="*/ 0 w 219011"/>
                <a:gd name="csY6" fmla="*/ 12117 h 214431"/>
                <a:gd name="csX7" fmla="*/ 61024 w 219011"/>
                <a:gd name="csY7" fmla="*/ 5456 h 214431"/>
                <a:gd name="csX8" fmla="*/ 64643 w 219011"/>
                <a:gd name="csY8" fmla="*/ 44219 h 214431"/>
                <a:gd name="csX9" fmla="*/ 141859 w 219011"/>
                <a:gd name="csY9" fmla="*/ 0 h 214431"/>
                <a:gd name="csX10" fmla="*/ 219012 w 219011"/>
                <a:gd name="csY10" fmla="*/ 90277 h 214431"/>
                <a:gd name="csX11" fmla="*/ 219012 w 219011"/>
                <a:gd name="csY11" fmla="*/ 214431 h 214431"/>
                <a:gd name="csX12" fmla="*/ 152019 w 219011"/>
                <a:gd name="csY12" fmla="*/ 214431 h 2144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19011" h="214431">
                  <a:moveTo>
                    <a:pt x="151956" y="214368"/>
                  </a:moveTo>
                  <a:lnTo>
                    <a:pt x="151956" y="101125"/>
                  </a:lnTo>
                  <a:cubicBezTo>
                    <a:pt x="151956" y="67819"/>
                    <a:pt x="140018" y="53862"/>
                    <a:pt x="116015" y="53862"/>
                  </a:cubicBezTo>
                  <a:cubicBezTo>
                    <a:pt x="92012" y="53862"/>
                    <a:pt x="66993" y="76891"/>
                    <a:pt x="66993" y="104171"/>
                  </a:cubicBezTo>
                  <a:lnTo>
                    <a:pt x="66993" y="214431"/>
                  </a:lnTo>
                  <a:lnTo>
                    <a:pt x="0" y="214431"/>
                  </a:lnTo>
                  <a:lnTo>
                    <a:pt x="0" y="12117"/>
                  </a:lnTo>
                  <a:lnTo>
                    <a:pt x="61024" y="5456"/>
                  </a:lnTo>
                  <a:lnTo>
                    <a:pt x="64643" y="44219"/>
                  </a:lnTo>
                  <a:cubicBezTo>
                    <a:pt x="77216" y="18208"/>
                    <a:pt x="112522" y="0"/>
                    <a:pt x="141859" y="0"/>
                  </a:cubicBezTo>
                  <a:cubicBezTo>
                    <a:pt x="196914" y="0"/>
                    <a:pt x="219012" y="38763"/>
                    <a:pt x="219012" y="90277"/>
                  </a:cubicBezTo>
                  <a:lnTo>
                    <a:pt x="219012" y="214431"/>
                  </a:lnTo>
                  <a:lnTo>
                    <a:pt x="152019" y="214431"/>
                  </a:lnTo>
                  <a:close/>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23" name="Freeform 22">
              <a:extLst>
                <a:ext uri="{FF2B5EF4-FFF2-40B4-BE49-F238E27FC236}">
                  <a16:creationId xmlns:a16="http://schemas.microsoft.com/office/drawing/2014/main" id="{5CB50D5E-F65B-8239-FABA-E9D8E97D99E5}"/>
                </a:ext>
              </a:extLst>
            </p:cNvPr>
            <p:cNvSpPr/>
            <p:nvPr/>
          </p:nvSpPr>
          <p:spPr>
            <a:xfrm>
              <a:off x="1812226" y="677742"/>
              <a:ext cx="280923" cy="379251"/>
            </a:xfrm>
            <a:custGeom>
              <a:avLst/>
              <a:gdLst>
                <a:gd name="csX0" fmla="*/ 161353 w 280923"/>
                <a:gd name="csY0" fmla="*/ 147184 h 379251"/>
                <a:gd name="csX1" fmla="*/ 99695 w 280923"/>
                <a:gd name="csY1" fmla="*/ 97509 h 379251"/>
                <a:gd name="csX2" fmla="*/ 155956 w 280923"/>
                <a:gd name="csY2" fmla="*/ 55701 h 379251"/>
                <a:gd name="csX3" fmla="*/ 248666 w 280923"/>
                <a:gd name="csY3" fmla="*/ 87232 h 379251"/>
                <a:gd name="csX4" fmla="*/ 264223 w 280923"/>
                <a:gd name="csY4" fmla="*/ 35717 h 379251"/>
                <a:gd name="csX5" fmla="*/ 156527 w 280923"/>
                <a:gd name="csY5" fmla="*/ 0 h 379251"/>
                <a:gd name="csX6" fmla="*/ 32639 w 280923"/>
                <a:gd name="csY6" fmla="*/ 102394 h 379251"/>
                <a:gd name="csX7" fmla="*/ 137922 w 280923"/>
                <a:gd name="csY7" fmla="*/ 213860 h 379251"/>
                <a:gd name="csX8" fmla="*/ 213296 w 280923"/>
                <a:gd name="csY8" fmla="*/ 274447 h 379251"/>
                <a:gd name="csX9" fmla="*/ 149860 w 280923"/>
                <a:gd name="csY9" fmla="*/ 324756 h 379251"/>
                <a:gd name="csX10" fmla="*/ 84455 w 280923"/>
                <a:gd name="csY10" fmla="*/ 308515 h 379251"/>
                <a:gd name="csX11" fmla="*/ 34988 w 280923"/>
                <a:gd name="csY11" fmla="*/ 270767 h 379251"/>
                <a:gd name="csX12" fmla="*/ 23368 w 280923"/>
                <a:gd name="csY12" fmla="*/ 258840 h 379251"/>
                <a:gd name="csX13" fmla="*/ 0 w 280923"/>
                <a:gd name="csY13" fmla="*/ 312321 h 379251"/>
                <a:gd name="csX14" fmla="*/ 37465 w 280923"/>
                <a:gd name="csY14" fmla="*/ 345628 h 379251"/>
                <a:gd name="csX15" fmla="*/ 88011 w 280923"/>
                <a:gd name="csY15" fmla="*/ 370116 h 379251"/>
                <a:gd name="csX16" fmla="*/ 149860 w 280923"/>
                <a:gd name="csY16" fmla="*/ 379252 h 379251"/>
                <a:gd name="csX17" fmla="*/ 280924 w 280923"/>
                <a:gd name="csY17" fmla="*/ 267215 h 379251"/>
                <a:gd name="csX18" fmla="*/ 161290 w 280923"/>
                <a:gd name="csY18" fmla="*/ 147311 h 3792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80923" h="379251">
                  <a:moveTo>
                    <a:pt x="161353" y="147184"/>
                  </a:moveTo>
                  <a:cubicBezTo>
                    <a:pt x="112268" y="135066"/>
                    <a:pt x="99695" y="118762"/>
                    <a:pt x="99695" y="97509"/>
                  </a:cubicBezTo>
                  <a:cubicBezTo>
                    <a:pt x="99695" y="71435"/>
                    <a:pt x="120650" y="55701"/>
                    <a:pt x="155956" y="55701"/>
                  </a:cubicBezTo>
                  <a:cubicBezTo>
                    <a:pt x="187642" y="55701"/>
                    <a:pt x="223583" y="70229"/>
                    <a:pt x="248666" y="87232"/>
                  </a:cubicBezTo>
                  <a:lnTo>
                    <a:pt x="264223" y="35717"/>
                  </a:lnTo>
                  <a:cubicBezTo>
                    <a:pt x="240284" y="16939"/>
                    <a:pt x="200787" y="0"/>
                    <a:pt x="156527" y="0"/>
                  </a:cubicBezTo>
                  <a:cubicBezTo>
                    <a:pt x="79311" y="0"/>
                    <a:pt x="32639" y="43013"/>
                    <a:pt x="32639" y="102394"/>
                  </a:cubicBezTo>
                  <a:cubicBezTo>
                    <a:pt x="32639" y="154479"/>
                    <a:pt x="62547" y="195082"/>
                    <a:pt x="137922" y="213860"/>
                  </a:cubicBezTo>
                  <a:cubicBezTo>
                    <a:pt x="196596" y="228389"/>
                    <a:pt x="213296" y="244122"/>
                    <a:pt x="213296" y="274447"/>
                  </a:cubicBezTo>
                  <a:cubicBezTo>
                    <a:pt x="213296" y="306548"/>
                    <a:pt x="185801" y="324756"/>
                    <a:pt x="149860" y="324756"/>
                  </a:cubicBezTo>
                  <a:cubicBezTo>
                    <a:pt x="127127" y="324756"/>
                    <a:pt x="104711" y="318919"/>
                    <a:pt x="84455" y="308515"/>
                  </a:cubicBezTo>
                  <a:cubicBezTo>
                    <a:pt x="65595" y="298872"/>
                    <a:pt x="49720" y="285930"/>
                    <a:pt x="34988" y="270767"/>
                  </a:cubicBezTo>
                  <a:cubicBezTo>
                    <a:pt x="32385" y="268039"/>
                    <a:pt x="23368" y="258840"/>
                    <a:pt x="23368" y="258840"/>
                  </a:cubicBezTo>
                  <a:lnTo>
                    <a:pt x="0" y="312321"/>
                  </a:lnTo>
                  <a:cubicBezTo>
                    <a:pt x="11811" y="323550"/>
                    <a:pt x="24003" y="336429"/>
                    <a:pt x="37465" y="345628"/>
                  </a:cubicBezTo>
                  <a:cubicBezTo>
                    <a:pt x="53022" y="356286"/>
                    <a:pt x="70040" y="364533"/>
                    <a:pt x="88011" y="370116"/>
                  </a:cubicBezTo>
                  <a:cubicBezTo>
                    <a:pt x="108013" y="376334"/>
                    <a:pt x="128968" y="379252"/>
                    <a:pt x="149860" y="379252"/>
                  </a:cubicBezTo>
                  <a:cubicBezTo>
                    <a:pt x="217488" y="379252"/>
                    <a:pt x="280924" y="345311"/>
                    <a:pt x="280924" y="267215"/>
                  </a:cubicBezTo>
                  <a:cubicBezTo>
                    <a:pt x="280924" y="204217"/>
                    <a:pt x="245046" y="168500"/>
                    <a:pt x="161290" y="147311"/>
                  </a:cubicBezTo>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24" name="Freeform 23">
              <a:extLst>
                <a:ext uri="{FF2B5EF4-FFF2-40B4-BE49-F238E27FC236}">
                  <a16:creationId xmlns:a16="http://schemas.microsoft.com/office/drawing/2014/main" id="{3EEA0F7A-2A17-2FFA-AA9B-6EE72A0BEBD7}"/>
                </a:ext>
              </a:extLst>
            </p:cNvPr>
            <p:cNvSpPr/>
            <p:nvPr/>
          </p:nvSpPr>
          <p:spPr>
            <a:xfrm>
              <a:off x="2892551" y="835204"/>
              <a:ext cx="231648" cy="376016"/>
            </a:xfrm>
            <a:custGeom>
              <a:avLst/>
              <a:gdLst>
                <a:gd name="csX0" fmla="*/ 114237 w 231648"/>
                <a:gd name="csY0" fmla="*/ 125994 h 376016"/>
                <a:gd name="csX1" fmla="*/ 75311 w 231648"/>
                <a:gd name="csY1" fmla="*/ 82981 h 376016"/>
                <a:gd name="csX2" fmla="*/ 114237 w 231648"/>
                <a:gd name="csY2" fmla="*/ 39968 h 376016"/>
                <a:gd name="csX3" fmla="*/ 153099 w 231648"/>
                <a:gd name="csY3" fmla="*/ 82981 h 376016"/>
                <a:gd name="csX4" fmla="*/ 114237 w 231648"/>
                <a:gd name="csY4" fmla="*/ 125994 h 376016"/>
                <a:gd name="csX5" fmla="*/ 231458 w 231648"/>
                <a:gd name="csY5" fmla="*/ 7867 h 376016"/>
                <a:gd name="csX6" fmla="*/ 187770 w 231648"/>
                <a:gd name="csY6" fmla="*/ 7867 h 376016"/>
                <a:gd name="csX7" fmla="*/ 113602 w 231648"/>
                <a:gd name="csY7" fmla="*/ 0 h 376016"/>
                <a:gd name="csX8" fmla="*/ 14288 w 231648"/>
                <a:gd name="csY8" fmla="*/ 82981 h 376016"/>
                <a:gd name="csX9" fmla="*/ 61532 w 231648"/>
                <a:gd name="csY9" fmla="*/ 155050 h 376016"/>
                <a:gd name="csX10" fmla="*/ 18479 w 231648"/>
                <a:gd name="csY10" fmla="*/ 204091 h 376016"/>
                <a:gd name="csX11" fmla="*/ 108839 w 231648"/>
                <a:gd name="csY11" fmla="*/ 263408 h 376016"/>
                <a:gd name="csX12" fmla="*/ 168656 w 231648"/>
                <a:gd name="csY12" fmla="*/ 297920 h 376016"/>
                <a:gd name="csX13" fmla="*/ 113030 w 231648"/>
                <a:gd name="csY13" fmla="*/ 331227 h 376016"/>
                <a:gd name="csX14" fmla="*/ 57404 w 231648"/>
                <a:gd name="csY14" fmla="*/ 301536 h 376016"/>
                <a:gd name="csX15" fmla="*/ 59500 w 231648"/>
                <a:gd name="csY15" fmla="*/ 291449 h 376016"/>
                <a:gd name="csX16" fmla="*/ 21654 w 231648"/>
                <a:gd name="csY16" fmla="*/ 274891 h 376016"/>
                <a:gd name="csX17" fmla="*/ 0 w 231648"/>
                <a:gd name="csY17" fmla="*/ 313654 h 376016"/>
                <a:gd name="csX18" fmla="*/ 115507 w 231648"/>
                <a:gd name="csY18" fmla="*/ 376016 h 376016"/>
                <a:gd name="csX19" fmla="*/ 231585 w 231648"/>
                <a:gd name="csY19" fmla="*/ 289419 h 376016"/>
                <a:gd name="csX20" fmla="*/ 126873 w 231648"/>
                <a:gd name="csY20" fmla="*/ 205867 h 376016"/>
                <a:gd name="csX21" fmla="*/ 79629 w 231648"/>
                <a:gd name="csY21" fmla="*/ 187723 h 376016"/>
                <a:gd name="csX22" fmla="*/ 123317 w 231648"/>
                <a:gd name="csY22" fmla="*/ 166533 h 376016"/>
                <a:gd name="csX23" fmla="*/ 210693 w 231648"/>
                <a:gd name="csY23" fmla="*/ 82981 h 376016"/>
                <a:gd name="csX24" fmla="*/ 202311 w 231648"/>
                <a:gd name="csY24" fmla="*/ 51451 h 376016"/>
                <a:gd name="csX25" fmla="*/ 231648 w 231648"/>
                <a:gd name="csY25" fmla="*/ 51451 h 376016"/>
                <a:gd name="csX26" fmla="*/ 231648 w 231648"/>
                <a:gd name="csY26" fmla="*/ 7867 h 3760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231648" h="376016">
                  <a:moveTo>
                    <a:pt x="114237" y="125994"/>
                  </a:moveTo>
                  <a:cubicBezTo>
                    <a:pt x="91504" y="125994"/>
                    <a:pt x="75311" y="109626"/>
                    <a:pt x="75311" y="82981"/>
                  </a:cubicBezTo>
                  <a:cubicBezTo>
                    <a:pt x="75311" y="56336"/>
                    <a:pt x="91440" y="39968"/>
                    <a:pt x="114237" y="39968"/>
                  </a:cubicBezTo>
                  <a:cubicBezTo>
                    <a:pt x="137033" y="39968"/>
                    <a:pt x="153099" y="56336"/>
                    <a:pt x="153099" y="82981"/>
                  </a:cubicBezTo>
                  <a:cubicBezTo>
                    <a:pt x="153099" y="109626"/>
                    <a:pt x="136335" y="125994"/>
                    <a:pt x="114237" y="125994"/>
                  </a:cubicBezTo>
                  <a:moveTo>
                    <a:pt x="231458" y="7867"/>
                  </a:moveTo>
                  <a:lnTo>
                    <a:pt x="187770" y="7867"/>
                  </a:lnTo>
                  <a:cubicBezTo>
                    <a:pt x="156655" y="7867"/>
                    <a:pt x="140526" y="0"/>
                    <a:pt x="113602" y="0"/>
                  </a:cubicBezTo>
                  <a:cubicBezTo>
                    <a:pt x="51371" y="0"/>
                    <a:pt x="14288" y="40602"/>
                    <a:pt x="14288" y="82981"/>
                  </a:cubicBezTo>
                  <a:cubicBezTo>
                    <a:pt x="14288" y="116288"/>
                    <a:pt x="35243" y="143568"/>
                    <a:pt x="61532" y="155050"/>
                  </a:cubicBezTo>
                  <a:cubicBezTo>
                    <a:pt x="37592" y="162283"/>
                    <a:pt x="18479" y="182901"/>
                    <a:pt x="18479" y="204091"/>
                  </a:cubicBezTo>
                  <a:cubicBezTo>
                    <a:pt x="18479" y="242853"/>
                    <a:pt x="56198" y="259221"/>
                    <a:pt x="108839" y="263408"/>
                  </a:cubicBezTo>
                  <a:cubicBezTo>
                    <a:pt x="153099" y="267659"/>
                    <a:pt x="168656" y="278571"/>
                    <a:pt x="168656" y="297920"/>
                  </a:cubicBezTo>
                  <a:cubicBezTo>
                    <a:pt x="168656" y="317270"/>
                    <a:pt x="147701" y="331227"/>
                    <a:pt x="113030" y="331227"/>
                  </a:cubicBezTo>
                  <a:cubicBezTo>
                    <a:pt x="82550" y="331227"/>
                    <a:pt x="57404" y="320949"/>
                    <a:pt x="57404" y="301536"/>
                  </a:cubicBezTo>
                  <a:cubicBezTo>
                    <a:pt x="57404" y="297793"/>
                    <a:pt x="58230" y="294494"/>
                    <a:pt x="59500" y="291449"/>
                  </a:cubicBezTo>
                  <a:cubicBezTo>
                    <a:pt x="44006" y="287135"/>
                    <a:pt x="31623" y="281362"/>
                    <a:pt x="21654" y="274891"/>
                  </a:cubicBezTo>
                  <a:cubicBezTo>
                    <a:pt x="9589" y="282948"/>
                    <a:pt x="0" y="295827"/>
                    <a:pt x="0" y="313654"/>
                  </a:cubicBezTo>
                  <a:cubicBezTo>
                    <a:pt x="0" y="348166"/>
                    <a:pt x="47244" y="376016"/>
                    <a:pt x="115507" y="376016"/>
                  </a:cubicBezTo>
                  <a:cubicBezTo>
                    <a:pt x="178943" y="376016"/>
                    <a:pt x="231585" y="342075"/>
                    <a:pt x="231585" y="289419"/>
                  </a:cubicBezTo>
                  <a:cubicBezTo>
                    <a:pt x="231585" y="242790"/>
                    <a:pt x="199898" y="213099"/>
                    <a:pt x="126873" y="205867"/>
                  </a:cubicBezTo>
                  <a:cubicBezTo>
                    <a:pt x="96393" y="202822"/>
                    <a:pt x="79629" y="199777"/>
                    <a:pt x="79629" y="187723"/>
                  </a:cubicBezTo>
                  <a:cubicBezTo>
                    <a:pt x="79629" y="174971"/>
                    <a:pt x="90424" y="169579"/>
                    <a:pt x="123317" y="166533"/>
                  </a:cubicBezTo>
                  <a:cubicBezTo>
                    <a:pt x="167577" y="162917"/>
                    <a:pt x="210693" y="130816"/>
                    <a:pt x="210693" y="82981"/>
                  </a:cubicBezTo>
                  <a:cubicBezTo>
                    <a:pt x="210693" y="72069"/>
                    <a:pt x="205931" y="57541"/>
                    <a:pt x="202311" y="51451"/>
                  </a:cubicBezTo>
                  <a:lnTo>
                    <a:pt x="231648" y="51451"/>
                  </a:lnTo>
                  <a:lnTo>
                    <a:pt x="231648" y="7867"/>
                  </a:lnTo>
                  <a:close/>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25" name="Freeform 24">
              <a:extLst>
                <a:ext uri="{FF2B5EF4-FFF2-40B4-BE49-F238E27FC236}">
                  <a16:creationId xmlns:a16="http://schemas.microsoft.com/office/drawing/2014/main" id="{D900E559-051B-BDD6-00B7-18ED59368E6E}"/>
                </a:ext>
              </a:extLst>
            </p:cNvPr>
            <p:cNvSpPr/>
            <p:nvPr/>
          </p:nvSpPr>
          <p:spPr>
            <a:xfrm>
              <a:off x="3124326" y="1024005"/>
              <a:ext cx="22987" cy="25503"/>
            </a:xfrm>
            <a:custGeom>
              <a:avLst/>
              <a:gdLst>
                <a:gd name="csX0" fmla="*/ 8065 w 22987"/>
                <a:gd name="csY0" fmla="*/ 5202 h 25503"/>
                <a:gd name="csX1" fmla="*/ 0 w 22987"/>
                <a:gd name="csY1" fmla="*/ 5202 h 25503"/>
                <a:gd name="csX2" fmla="*/ 0 w 22987"/>
                <a:gd name="csY2" fmla="*/ 0 h 25503"/>
                <a:gd name="csX3" fmla="*/ 22987 w 22987"/>
                <a:gd name="csY3" fmla="*/ 0 h 25503"/>
                <a:gd name="csX4" fmla="*/ 22987 w 22987"/>
                <a:gd name="csY4" fmla="*/ 5202 h 25503"/>
                <a:gd name="csX5" fmla="*/ 14859 w 22987"/>
                <a:gd name="csY5" fmla="*/ 5202 h 25503"/>
                <a:gd name="csX6" fmla="*/ 14859 w 22987"/>
                <a:gd name="csY6" fmla="*/ 25503 h 25503"/>
                <a:gd name="csX7" fmla="*/ 8065 w 22987"/>
                <a:gd name="csY7" fmla="*/ 25503 h 25503"/>
                <a:gd name="csX8" fmla="*/ 8065 w 22987"/>
                <a:gd name="csY8" fmla="*/ 5202 h 255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987" h="25503">
                  <a:moveTo>
                    <a:pt x="8065" y="5202"/>
                  </a:moveTo>
                  <a:lnTo>
                    <a:pt x="0" y="5202"/>
                  </a:lnTo>
                  <a:lnTo>
                    <a:pt x="0" y="0"/>
                  </a:lnTo>
                  <a:lnTo>
                    <a:pt x="22987" y="0"/>
                  </a:lnTo>
                  <a:lnTo>
                    <a:pt x="22987" y="5202"/>
                  </a:lnTo>
                  <a:lnTo>
                    <a:pt x="14859" y="5202"/>
                  </a:lnTo>
                  <a:lnTo>
                    <a:pt x="14859" y="25503"/>
                  </a:lnTo>
                  <a:lnTo>
                    <a:pt x="8065" y="25503"/>
                  </a:lnTo>
                  <a:lnTo>
                    <a:pt x="8065" y="5202"/>
                  </a:lnTo>
                  <a:close/>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26" name="Freeform 25">
              <a:extLst>
                <a:ext uri="{FF2B5EF4-FFF2-40B4-BE49-F238E27FC236}">
                  <a16:creationId xmlns:a16="http://schemas.microsoft.com/office/drawing/2014/main" id="{B81F0A43-35EC-D7FB-3D4E-C060EF5C6884}"/>
                </a:ext>
              </a:extLst>
            </p:cNvPr>
            <p:cNvSpPr/>
            <p:nvPr/>
          </p:nvSpPr>
          <p:spPr>
            <a:xfrm>
              <a:off x="3150489" y="1024005"/>
              <a:ext cx="28765" cy="25503"/>
            </a:xfrm>
            <a:custGeom>
              <a:avLst/>
              <a:gdLst>
                <a:gd name="csX0" fmla="*/ 0 w 28765"/>
                <a:gd name="csY0" fmla="*/ 0 h 25503"/>
                <a:gd name="csX1" fmla="*/ 7620 w 28765"/>
                <a:gd name="csY1" fmla="*/ 0 h 25503"/>
                <a:gd name="csX2" fmla="*/ 14478 w 28765"/>
                <a:gd name="csY2" fmla="*/ 16178 h 25503"/>
                <a:gd name="csX3" fmla="*/ 21336 w 28765"/>
                <a:gd name="csY3" fmla="*/ 0 h 25503"/>
                <a:gd name="csX4" fmla="*/ 28765 w 28765"/>
                <a:gd name="csY4" fmla="*/ 0 h 25503"/>
                <a:gd name="csX5" fmla="*/ 28765 w 28765"/>
                <a:gd name="csY5" fmla="*/ 25503 h 25503"/>
                <a:gd name="csX6" fmla="*/ 22733 w 28765"/>
                <a:gd name="csY6" fmla="*/ 25503 h 25503"/>
                <a:gd name="csX7" fmla="*/ 22733 w 28765"/>
                <a:gd name="csY7" fmla="*/ 11610 h 25503"/>
                <a:gd name="csX8" fmla="*/ 22923 w 28765"/>
                <a:gd name="csY8" fmla="*/ 8882 h 25503"/>
                <a:gd name="csX9" fmla="*/ 21971 w 28765"/>
                <a:gd name="csY9" fmla="*/ 11610 h 25503"/>
                <a:gd name="csX10" fmla="*/ 16319 w 28765"/>
                <a:gd name="csY10" fmla="*/ 25503 h 25503"/>
                <a:gd name="csX11" fmla="*/ 12319 w 28765"/>
                <a:gd name="csY11" fmla="*/ 25503 h 25503"/>
                <a:gd name="csX12" fmla="*/ 6667 w 28765"/>
                <a:gd name="csY12" fmla="*/ 11610 h 25503"/>
                <a:gd name="csX13" fmla="*/ 5715 w 28765"/>
                <a:gd name="csY13" fmla="*/ 8882 h 25503"/>
                <a:gd name="csX14" fmla="*/ 5905 w 28765"/>
                <a:gd name="csY14" fmla="*/ 11610 h 25503"/>
                <a:gd name="csX15" fmla="*/ 5905 w 28765"/>
                <a:gd name="csY15" fmla="*/ 25503 h 25503"/>
                <a:gd name="csX16" fmla="*/ 63 w 28765"/>
                <a:gd name="csY16" fmla="*/ 25503 h 25503"/>
                <a:gd name="csX17" fmla="*/ 63 w 28765"/>
                <a:gd name="csY17" fmla="*/ 0 h 255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8765" h="25503">
                  <a:moveTo>
                    <a:pt x="0" y="0"/>
                  </a:moveTo>
                  <a:lnTo>
                    <a:pt x="7620" y="0"/>
                  </a:lnTo>
                  <a:lnTo>
                    <a:pt x="14478" y="16178"/>
                  </a:lnTo>
                  <a:lnTo>
                    <a:pt x="21336" y="0"/>
                  </a:lnTo>
                  <a:lnTo>
                    <a:pt x="28765" y="0"/>
                  </a:lnTo>
                  <a:lnTo>
                    <a:pt x="28765" y="25503"/>
                  </a:lnTo>
                  <a:lnTo>
                    <a:pt x="22733" y="25503"/>
                  </a:lnTo>
                  <a:lnTo>
                    <a:pt x="22733" y="11610"/>
                  </a:lnTo>
                  <a:cubicBezTo>
                    <a:pt x="22733" y="11039"/>
                    <a:pt x="22860" y="9072"/>
                    <a:pt x="22923" y="8882"/>
                  </a:cubicBezTo>
                  <a:lnTo>
                    <a:pt x="21971" y="11610"/>
                  </a:lnTo>
                  <a:lnTo>
                    <a:pt x="16319" y="25503"/>
                  </a:lnTo>
                  <a:lnTo>
                    <a:pt x="12319" y="25503"/>
                  </a:lnTo>
                  <a:lnTo>
                    <a:pt x="6667" y="11610"/>
                  </a:lnTo>
                  <a:cubicBezTo>
                    <a:pt x="6413" y="11039"/>
                    <a:pt x="5842" y="9199"/>
                    <a:pt x="5715" y="8882"/>
                  </a:cubicBezTo>
                  <a:cubicBezTo>
                    <a:pt x="5715" y="9072"/>
                    <a:pt x="5905" y="11039"/>
                    <a:pt x="5905" y="11610"/>
                  </a:cubicBezTo>
                  <a:lnTo>
                    <a:pt x="5905" y="25503"/>
                  </a:lnTo>
                  <a:lnTo>
                    <a:pt x="63" y="25503"/>
                  </a:lnTo>
                  <a:lnTo>
                    <a:pt x="63" y="0"/>
                  </a:lnTo>
                  <a:close/>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grpSp>
      <p:sp>
        <p:nvSpPr>
          <p:cNvPr id="10" name="Title 9">
            <a:extLst>
              <a:ext uri="{FF2B5EF4-FFF2-40B4-BE49-F238E27FC236}">
                <a16:creationId xmlns:a16="http://schemas.microsoft.com/office/drawing/2014/main" id="{58994DD5-6D9B-3DAD-CA0B-F43E9FF79BAE}"/>
              </a:ext>
            </a:extLst>
          </p:cNvPr>
          <p:cNvSpPr>
            <a:spLocks noGrp="1"/>
          </p:cNvSpPr>
          <p:nvPr>
            <p:ph type="title"/>
          </p:nvPr>
        </p:nvSpPr>
        <p:spPr>
          <a:xfrm>
            <a:off x="655297" y="2661808"/>
            <a:ext cx="7047830" cy="1645030"/>
          </a:xfrm>
        </p:spPr>
        <p:txBody>
          <a:bodyPr lIns="0" tIns="0" rIns="0" bIns="0" anchor="b"/>
          <a:lstStyle>
            <a:lvl1pPr>
              <a:defRPr sz="4800" b="1" i="0">
                <a:solidFill>
                  <a:schemeClr val="accent1"/>
                </a:solidFill>
                <a:latin typeface="+mj-lt"/>
              </a:defRPr>
            </a:lvl1pPr>
          </a:lstStyle>
          <a:p>
            <a:r>
              <a:rPr lang="en-US"/>
              <a:t>Click to edit Master title style</a:t>
            </a:r>
          </a:p>
        </p:txBody>
      </p:sp>
      <p:sp>
        <p:nvSpPr>
          <p:cNvPr id="4" name="Subtitle 2">
            <a:extLst>
              <a:ext uri="{FF2B5EF4-FFF2-40B4-BE49-F238E27FC236}">
                <a16:creationId xmlns:a16="http://schemas.microsoft.com/office/drawing/2014/main" id="{93FCE324-E028-F558-2DFE-4F093C9A35D6}"/>
              </a:ext>
            </a:extLst>
          </p:cNvPr>
          <p:cNvSpPr>
            <a:spLocks noGrp="1"/>
          </p:cNvSpPr>
          <p:nvPr>
            <p:ph type="subTitle" idx="1" hasCustomPrompt="1"/>
          </p:nvPr>
        </p:nvSpPr>
        <p:spPr>
          <a:xfrm>
            <a:off x="609600" y="4692147"/>
            <a:ext cx="5595142" cy="884461"/>
          </a:xfrm>
        </p:spPr>
        <p:txBody>
          <a:bodyPr lIns="0" tIns="0" rIns="0" bIns="0">
            <a:normAutofit/>
          </a:bodyPr>
          <a:lstStyle>
            <a:lvl1pPr marL="0" indent="0" algn="l">
              <a:buNone/>
              <a:defRPr sz="2200" b="0" i="0" cap="none"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0" name="Graphic 79">
            <a:extLst>
              <a:ext uri="{FF2B5EF4-FFF2-40B4-BE49-F238E27FC236}">
                <a16:creationId xmlns:a16="http://schemas.microsoft.com/office/drawing/2014/main" id="{B997D5B8-E9FB-3EC6-0771-D1ADB2EEB1DF}"/>
              </a:ext>
            </a:extLst>
          </p:cNvPr>
          <p:cNvPicPr>
            <a:picLocks noChangeAspect="1"/>
          </p:cNvPicPr>
          <p:nvPr userDrawn="1"/>
        </p:nvPicPr>
        <p:blipFill>
          <a:blip>
            <a:extLst>
              <a:ext uri="{96DAC541-7B7A-43D3-8B79-37D633B846F1}">
                <asvg:svgBlip xmlns:asvg="http://schemas.microsoft.com/office/drawing/2016/SVG/main" r:embed="rId2"/>
              </a:ext>
            </a:extLst>
          </a:blip>
          <a:srcRect t="28469" r="32215" b="26497"/>
          <a:stretch>
            <a:fillRect/>
          </a:stretch>
        </p:blipFill>
        <p:spPr>
          <a:xfrm>
            <a:off x="5284863" y="1578322"/>
            <a:ext cx="6907137" cy="5279678"/>
          </a:xfrm>
          <a:prstGeom prst="rect">
            <a:avLst/>
          </a:prstGeom>
        </p:spPr>
      </p:pic>
    </p:spTree>
    <p:extLst>
      <p:ext uri="{BB962C8B-B14F-4D97-AF65-F5344CB8AC3E}">
        <p14:creationId xmlns:p14="http://schemas.microsoft.com/office/powerpoint/2010/main" val="3109795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C">
    <p:bg>
      <p:bgPr>
        <a:gradFill flip="none" rotWithShape="1">
          <a:gsLst>
            <a:gs pos="1000">
              <a:schemeClr val="accent5"/>
            </a:gs>
            <a:gs pos="79000">
              <a:schemeClr val="accent1"/>
            </a:gs>
          </a:gsLst>
          <a:lin ang="0" scaled="1"/>
          <a:tileRect/>
        </a:gradFill>
        <a:effectLst/>
      </p:bgPr>
    </p:bg>
    <p:spTree>
      <p:nvGrpSpPr>
        <p:cNvPr id="1" name=""/>
        <p:cNvGrpSpPr/>
        <p:nvPr/>
      </p:nvGrpSpPr>
      <p:grpSpPr>
        <a:xfrm>
          <a:off x="0" y="0"/>
          <a:ext cx="0" cy="0"/>
          <a:chOff x="0" y="0"/>
          <a:chExt cx="0" cy="0"/>
        </a:xfrm>
      </p:grpSpPr>
      <p:pic>
        <p:nvPicPr>
          <p:cNvPr id="56" name="Graphic 55">
            <a:extLst>
              <a:ext uri="{FF2B5EF4-FFF2-40B4-BE49-F238E27FC236}">
                <a16:creationId xmlns:a16="http://schemas.microsoft.com/office/drawing/2014/main" id="{4384AC65-6FA1-2628-D095-84296EC48B36}"/>
              </a:ext>
            </a:extLst>
          </p:cNvPr>
          <p:cNvPicPr>
            <a:picLocks noChangeAspect="1"/>
          </p:cNvPicPr>
          <p:nvPr userDrawn="1"/>
        </p:nvPicPr>
        <p:blipFill>
          <a:blip>
            <a:extLst>
              <a:ext uri="{96DAC541-7B7A-43D3-8B79-37D633B846F1}">
                <asvg:svgBlip xmlns:asvg="http://schemas.microsoft.com/office/drawing/2016/SVG/main" r:embed="rId2"/>
              </a:ext>
            </a:extLst>
          </a:blip>
          <a:srcRect l="32662" b="15102"/>
          <a:stretch>
            <a:fillRect/>
          </a:stretch>
        </p:blipFill>
        <p:spPr>
          <a:xfrm rot="10800000">
            <a:off x="6899507" y="-2"/>
            <a:ext cx="5292493" cy="6672645"/>
          </a:xfrm>
          <a:prstGeom prst="rect">
            <a:avLst/>
          </a:prstGeom>
        </p:spPr>
      </p:pic>
      <p:pic>
        <p:nvPicPr>
          <p:cNvPr id="58" name="Graphic 57">
            <a:extLst>
              <a:ext uri="{FF2B5EF4-FFF2-40B4-BE49-F238E27FC236}">
                <a16:creationId xmlns:a16="http://schemas.microsoft.com/office/drawing/2014/main" id="{70ED6F11-7275-2C43-7511-4A05137FE167}"/>
              </a:ext>
            </a:extLst>
          </p:cNvPr>
          <p:cNvPicPr>
            <a:picLocks noChangeAspect="1"/>
          </p:cNvPicPr>
          <p:nvPr userDrawn="1"/>
        </p:nvPicPr>
        <p:blipFill>
          <a:blip>
            <a:extLst>
              <a:ext uri="{96DAC541-7B7A-43D3-8B79-37D633B846F1}">
                <asvg:svgBlip xmlns:asvg="http://schemas.microsoft.com/office/drawing/2016/SVG/main" r:embed="rId2"/>
              </a:ext>
            </a:extLst>
          </a:blip>
          <a:srcRect r="16477"/>
          <a:stretch>
            <a:fillRect/>
          </a:stretch>
        </p:blipFill>
        <p:spPr>
          <a:xfrm rot="16200000">
            <a:off x="1026666" y="-647524"/>
            <a:ext cx="6564543" cy="7859590"/>
          </a:xfrm>
          <a:prstGeom prst="rect">
            <a:avLst/>
          </a:prstGeom>
        </p:spPr>
      </p:pic>
      <p:pic>
        <p:nvPicPr>
          <p:cNvPr id="57" name="Graphic 56">
            <a:extLst>
              <a:ext uri="{FF2B5EF4-FFF2-40B4-BE49-F238E27FC236}">
                <a16:creationId xmlns:a16="http://schemas.microsoft.com/office/drawing/2014/main" id="{BFE20E87-6AB1-9E0B-E89E-3EA9F7B77B55}"/>
              </a:ext>
            </a:extLst>
          </p:cNvPr>
          <p:cNvPicPr>
            <a:picLocks noChangeAspect="1"/>
          </p:cNvPicPr>
          <p:nvPr userDrawn="1"/>
        </p:nvPicPr>
        <p:blipFill>
          <a:blip>
            <a:extLst>
              <a:ext uri="{96DAC541-7B7A-43D3-8B79-37D633B846F1}">
                <asvg:svgBlip xmlns:asvg="http://schemas.microsoft.com/office/drawing/2016/SVG/main" r:embed="rId2"/>
              </a:ext>
            </a:extLst>
          </a:blip>
          <a:srcRect l="65102"/>
          <a:stretch>
            <a:fillRect/>
          </a:stretch>
        </p:blipFill>
        <p:spPr>
          <a:xfrm rot="16200000">
            <a:off x="3801114" y="1556782"/>
            <a:ext cx="2742847" cy="7859590"/>
          </a:xfrm>
          <a:prstGeom prst="rect">
            <a:avLst/>
          </a:prstGeom>
        </p:spPr>
      </p:pic>
      <p:sp>
        <p:nvSpPr>
          <p:cNvPr id="5" name="Rectangle 4">
            <a:extLst>
              <a:ext uri="{FF2B5EF4-FFF2-40B4-BE49-F238E27FC236}">
                <a16:creationId xmlns:a16="http://schemas.microsoft.com/office/drawing/2014/main" id="{05D25A2A-BF57-F7CC-5AB1-7126867A50CF}"/>
              </a:ext>
            </a:extLst>
          </p:cNvPr>
          <p:cNvSpPr/>
          <p:nvPr userDrawn="1"/>
        </p:nvSpPr>
        <p:spPr>
          <a:xfrm>
            <a:off x="12054840" y="0"/>
            <a:ext cx="13716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
        <p:nvSpPr>
          <p:cNvPr id="2" name="Freeform 1">
            <a:extLst>
              <a:ext uri="{FF2B5EF4-FFF2-40B4-BE49-F238E27FC236}">
                <a16:creationId xmlns:a16="http://schemas.microsoft.com/office/drawing/2014/main" id="{B6229788-D26C-A77F-95E0-AB17F716FBB3}"/>
              </a:ext>
            </a:extLst>
          </p:cNvPr>
          <p:cNvSpPr/>
          <p:nvPr userDrawn="1"/>
        </p:nvSpPr>
        <p:spPr>
          <a:xfrm>
            <a:off x="0" y="0"/>
            <a:ext cx="8930488" cy="6858000"/>
          </a:xfrm>
          <a:custGeom>
            <a:avLst/>
            <a:gdLst>
              <a:gd name="csX0" fmla="*/ 0 w 8930488"/>
              <a:gd name="csY0" fmla="*/ 0 h 6858000"/>
              <a:gd name="csX1" fmla="*/ 5501488 w 8930488"/>
              <a:gd name="csY1" fmla="*/ 0 h 6858000"/>
              <a:gd name="csX2" fmla="*/ 8930488 w 8930488"/>
              <a:gd name="csY2" fmla="*/ 3428999 h 6858000"/>
              <a:gd name="csX3" fmla="*/ 5501488 w 8930488"/>
              <a:gd name="csY3" fmla="*/ 6858000 h 6858000"/>
              <a:gd name="csX4" fmla="*/ 0 w 8930488"/>
              <a:gd name="csY4" fmla="*/ 6858000 h 6858000"/>
            </a:gdLst>
            <a:ahLst/>
            <a:cxnLst>
              <a:cxn ang="0">
                <a:pos x="csX0" y="csY0"/>
              </a:cxn>
              <a:cxn ang="0">
                <a:pos x="csX1" y="csY1"/>
              </a:cxn>
              <a:cxn ang="0">
                <a:pos x="csX2" y="csY2"/>
              </a:cxn>
              <a:cxn ang="0">
                <a:pos x="csX3" y="csY3"/>
              </a:cxn>
              <a:cxn ang="0">
                <a:pos x="csX4" y="csY4"/>
              </a:cxn>
            </a:cxnLst>
            <a:rect l="l" t="t" r="r" b="b"/>
            <a:pathLst>
              <a:path w="8930488" h="6858000">
                <a:moveTo>
                  <a:pt x="0" y="0"/>
                </a:moveTo>
                <a:lnTo>
                  <a:pt x="5501488" y="0"/>
                </a:lnTo>
                <a:cubicBezTo>
                  <a:pt x="7393985" y="0"/>
                  <a:pt x="8930488" y="1536505"/>
                  <a:pt x="8930488" y="3428999"/>
                </a:cubicBezTo>
                <a:cubicBezTo>
                  <a:pt x="8930488" y="5321496"/>
                  <a:pt x="7393985" y="6858000"/>
                  <a:pt x="5501488" y="6858000"/>
                </a:cubicBezTo>
                <a:lnTo>
                  <a:pt x="0" y="6858000"/>
                </a:lnTo>
                <a:close/>
              </a:path>
            </a:pathLst>
          </a:custGeom>
          <a:gradFill>
            <a:gsLst>
              <a:gs pos="76000">
                <a:srgbClr val="F3F4F4"/>
              </a:gs>
              <a:gs pos="0">
                <a:schemeClr val="bg1"/>
              </a:gs>
            </a:gsLst>
            <a:lin ang="0" scaled="1"/>
          </a:gradFill>
          <a:ln w="6350" cap="flat">
            <a:noFill/>
            <a:prstDash val="solid"/>
            <a:miter/>
          </a:ln>
        </p:spPr>
        <p:txBody>
          <a:bodyPr wrap="square">
            <a:noAutofit/>
          </a:bodyPr>
          <a:lstStyle/>
          <a:p>
            <a:endParaRPr lang="en-US"/>
          </a:p>
        </p:txBody>
      </p:sp>
      <p:sp>
        <p:nvSpPr>
          <p:cNvPr id="36" name="Title 9">
            <a:extLst>
              <a:ext uri="{FF2B5EF4-FFF2-40B4-BE49-F238E27FC236}">
                <a16:creationId xmlns:a16="http://schemas.microsoft.com/office/drawing/2014/main" id="{950CA10B-C40A-AF27-2371-E94D1AAD7602}"/>
              </a:ext>
            </a:extLst>
          </p:cNvPr>
          <p:cNvSpPr>
            <a:spLocks noGrp="1"/>
          </p:cNvSpPr>
          <p:nvPr>
            <p:ph type="title"/>
          </p:nvPr>
        </p:nvSpPr>
        <p:spPr>
          <a:xfrm>
            <a:off x="655297" y="2510924"/>
            <a:ext cx="7047830" cy="1645030"/>
          </a:xfrm>
        </p:spPr>
        <p:txBody>
          <a:bodyPr lIns="0" tIns="0" rIns="0" bIns="0" anchor="b"/>
          <a:lstStyle>
            <a:lvl1pPr>
              <a:defRPr sz="4800" b="1" i="0">
                <a:solidFill>
                  <a:schemeClr val="accent1"/>
                </a:solidFill>
                <a:latin typeface="+mj-lt"/>
              </a:defRPr>
            </a:lvl1pPr>
          </a:lstStyle>
          <a:p>
            <a:r>
              <a:rPr lang="en-US"/>
              <a:t>Click to edit Master title style</a:t>
            </a:r>
          </a:p>
        </p:txBody>
      </p:sp>
      <p:sp>
        <p:nvSpPr>
          <p:cNvPr id="37" name="Subtitle 2">
            <a:extLst>
              <a:ext uri="{FF2B5EF4-FFF2-40B4-BE49-F238E27FC236}">
                <a16:creationId xmlns:a16="http://schemas.microsoft.com/office/drawing/2014/main" id="{E9B4229B-196E-1BF3-4177-5845AAF4FFC5}"/>
              </a:ext>
            </a:extLst>
          </p:cNvPr>
          <p:cNvSpPr>
            <a:spLocks noGrp="1"/>
          </p:cNvSpPr>
          <p:nvPr>
            <p:ph type="subTitle" idx="1" hasCustomPrompt="1"/>
          </p:nvPr>
        </p:nvSpPr>
        <p:spPr>
          <a:xfrm>
            <a:off x="609600" y="4541263"/>
            <a:ext cx="5595142" cy="884461"/>
          </a:xfrm>
        </p:spPr>
        <p:txBody>
          <a:bodyPr lIns="0" tIns="0" rIns="0" bIns="0">
            <a:normAutofit/>
          </a:bodyPr>
          <a:lstStyle>
            <a:lvl1pPr marL="0" indent="0" algn="l">
              <a:buNone/>
              <a:defRPr sz="2200" b="0" i="0" cap="none"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38" name="Graphic 7">
            <a:extLst>
              <a:ext uri="{FF2B5EF4-FFF2-40B4-BE49-F238E27FC236}">
                <a16:creationId xmlns:a16="http://schemas.microsoft.com/office/drawing/2014/main" id="{D89A5DF0-1859-8FD6-ED9C-948FC57587C8}"/>
              </a:ext>
            </a:extLst>
          </p:cNvPr>
          <p:cNvGrpSpPr/>
          <p:nvPr userDrawn="1"/>
        </p:nvGrpSpPr>
        <p:grpSpPr>
          <a:xfrm>
            <a:off x="626744" y="1021246"/>
            <a:ext cx="2552509" cy="763769"/>
            <a:chOff x="626744" y="447451"/>
            <a:chExt cx="2552509" cy="763769"/>
          </a:xfrm>
        </p:grpSpPr>
        <p:sp>
          <p:nvSpPr>
            <p:cNvPr id="39" name="Freeform 38">
              <a:extLst>
                <a:ext uri="{FF2B5EF4-FFF2-40B4-BE49-F238E27FC236}">
                  <a16:creationId xmlns:a16="http://schemas.microsoft.com/office/drawing/2014/main" id="{26D2C11D-71B5-9201-9B4C-56EECDAA9D45}"/>
                </a:ext>
              </a:extLst>
            </p:cNvPr>
            <p:cNvSpPr/>
            <p:nvPr/>
          </p:nvSpPr>
          <p:spPr>
            <a:xfrm>
              <a:off x="626744" y="447451"/>
              <a:ext cx="398272" cy="453935"/>
            </a:xfrm>
            <a:custGeom>
              <a:avLst/>
              <a:gdLst>
                <a:gd name="csX0" fmla="*/ 336614 w 398272"/>
                <a:gd name="csY0" fmla="*/ 347785 h 453935"/>
                <a:gd name="csX1" fmla="*/ 352679 w 398272"/>
                <a:gd name="csY1" fmla="*/ 329958 h 453935"/>
                <a:gd name="csX2" fmla="*/ 352870 w 398272"/>
                <a:gd name="csY2" fmla="*/ 329768 h 453935"/>
                <a:gd name="csX3" fmla="*/ 377762 w 398272"/>
                <a:gd name="csY3" fmla="*/ 290751 h 453935"/>
                <a:gd name="csX4" fmla="*/ 398272 w 398272"/>
                <a:gd name="csY4" fmla="*/ 201616 h 453935"/>
                <a:gd name="csX5" fmla="*/ 199136 w 398272"/>
                <a:gd name="csY5" fmla="*/ 0 h 453935"/>
                <a:gd name="csX6" fmla="*/ 0 w 398272"/>
                <a:gd name="csY6" fmla="*/ 201616 h 453935"/>
                <a:gd name="csX7" fmla="*/ 199136 w 398272"/>
                <a:gd name="csY7" fmla="*/ 403169 h 453935"/>
                <a:gd name="csX8" fmla="*/ 232601 w 398272"/>
                <a:gd name="csY8" fmla="*/ 400251 h 453935"/>
                <a:gd name="csX9" fmla="*/ 237236 w 398272"/>
                <a:gd name="csY9" fmla="*/ 407103 h 453935"/>
                <a:gd name="csX10" fmla="*/ 242570 w 398272"/>
                <a:gd name="csY10" fmla="*/ 413954 h 453935"/>
                <a:gd name="csX11" fmla="*/ 254889 w 398272"/>
                <a:gd name="csY11" fmla="*/ 426516 h 453935"/>
                <a:gd name="csX12" fmla="*/ 285877 w 398272"/>
                <a:gd name="csY12" fmla="*/ 444977 h 453935"/>
                <a:gd name="csX13" fmla="*/ 318008 w 398272"/>
                <a:gd name="csY13" fmla="*/ 452971 h 453935"/>
                <a:gd name="csX14" fmla="*/ 346329 w 398272"/>
                <a:gd name="csY14" fmla="*/ 453605 h 453935"/>
                <a:gd name="csX15" fmla="*/ 373761 w 398272"/>
                <a:gd name="csY15" fmla="*/ 448784 h 453935"/>
                <a:gd name="csX16" fmla="*/ 336614 w 398272"/>
                <a:gd name="csY16" fmla="*/ 347722 h 4539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98272" h="453935">
                  <a:moveTo>
                    <a:pt x="336614" y="347785"/>
                  </a:moveTo>
                  <a:cubicBezTo>
                    <a:pt x="342392" y="341948"/>
                    <a:pt x="347726" y="335985"/>
                    <a:pt x="352679" y="329958"/>
                  </a:cubicBezTo>
                  <a:cubicBezTo>
                    <a:pt x="352743" y="329895"/>
                    <a:pt x="352806" y="329831"/>
                    <a:pt x="352870" y="329768"/>
                  </a:cubicBezTo>
                  <a:cubicBezTo>
                    <a:pt x="363284" y="317016"/>
                    <a:pt x="371729" y="303947"/>
                    <a:pt x="377762" y="290751"/>
                  </a:cubicBezTo>
                  <a:cubicBezTo>
                    <a:pt x="390843" y="263852"/>
                    <a:pt x="398272" y="233654"/>
                    <a:pt x="398272" y="201616"/>
                  </a:cubicBezTo>
                  <a:cubicBezTo>
                    <a:pt x="398272" y="90277"/>
                    <a:pt x="309118" y="0"/>
                    <a:pt x="199136" y="0"/>
                  </a:cubicBezTo>
                  <a:cubicBezTo>
                    <a:pt x="89154" y="0"/>
                    <a:pt x="0" y="90277"/>
                    <a:pt x="0" y="201616"/>
                  </a:cubicBezTo>
                  <a:cubicBezTo>
                    <a:pt x="0" y="312956"/>
                    <a:pt x="89154" y="403169"/>
                    <a:pt x="199136" y="403169"/>
                  </a:cubicBezTo>
                  <a:cubicBezTo>
                    <a:pt x="210566" y="403169"/>
                    <a:pt x="221742" y="402154"/>
                    <a:pt x="232601" y="400251"/>
                  </a:cubicBezTo>
                  <a:cubicBezTo>
                    <a:pt x="233045" y="400187"/>
                    <a:pt x="236728" y="406405"/>
                    <a:pt x="237236" y="407103"/>
                  </a:cubicBezTo>
                  <a:cubicBezTo>
                    <a:pt x="238951" y="409450"/>
                    <a:pt x="240729" y="411734"/>
                    <a:pt x="242570" y="413954"/>
                  </a:cubicBezTo>
                  <a:cubicBezTo>
                    <a:pt x="246317" y="418459"/>
                    <a:pt x="250444" y="422646"/>
                    <a:pt x="254889" y="426516"/>
                  </a:cubicBezTo>
                  <a:cubicBezTo>
                    <a:pt x="264033" y="434509"/>
                    <a:pt x="274510" y="440853"/>
                    <a:pt x="285877" y="444977"/>
                  </a:cubicBezTo>
                  <a:cubicBezTo>
                    <a:pt x="296291" y="448784"/>
                    <a:pt x="306959" y="451829"/>
                    <a:pt x="318008" y="452971"/>
                  </a:cubicBezTo>
                  <a:cubicBezTo>
                    <a:pt x="327406" y="453922"/>
                    <a:pt x="336931" y="454239"/>
                    <a:pt x="346329" y="453605"/>
                  </a:cubicBezTo>
                  <a:cubicBezTo>
                    <a:pt x="355600" y="452971"/>
                    <a:pt x="364681" y="450940"/>
                    <a:pt x="373761" y="448784"/>
                  </a:cubicBezTo>
                  <a:cubicBezTo>
                    <a:pt x="373761" y="448784"/>
                    <a:pt x="284925" y="400061"/>
                    <a:pt x="336614" y="347722"/>
                  </a:cubicBezTo>
                </a:path>
              </a:pathLst>
            </a:custGeom>
            <a:solidFill>
              <a:srgbClr val="76DADC"/>
            </a:solidFill>
            <a:ln w="6350" cap="flat">
              <a:noFill/>
              <a:prstDash val="solid"/>
              <a:miter/>
            </a:ln>
          </p:spPr>
          <p:txBody>
            <a:bodyPr/>
            <a:lstStyle/>
            <a:p>
              <a:endParaRPr lang="en-US" b="0" i="0">
                <a:latin typeface="Avenir Next" panose="020B0503020202020204" pitchFamily="34" charset="0"/>
              </a:endParaRPr>
            </a:p>
          </p:txBody>
        </p:sp>
        <p:sp>
          <p:nvSpPr>
            <p:cNvPr id="40" name="Freeform 39">
              <a:extLst>
                <a:ext uri="{FF2B5EF4-FFF2-40B4-BE49-F238E27FC236}">
                  <a16:creationId xmlns:a16="http://schemas.microsoft.com/office/drawing/2014/main" id="{124CCB7D-15D0-1E84-F9FD-9AFB52E9FB40}"/>
                </a:ext>
              </a:extLst>
            </p:cNvPr>
            <p:cNvSpPr/>
            <p:nvPr/>
          </p:nvSpPr>
          <p:spPr>
            <a:xfrm>
              <a:off x="2555620" y="712254"/>
              <a:ext cx="71818" cy="73274"/>
            </a:xfrm>
            <a:custGeom>
              <a:avLst/>
              <a:gdLst>
                <a:gd name="csX0" fmla="*/ 35877 w 71818"/>
                <a:gd name="csY0" fmla="*/ 73275 h 73274"/>
                <a:gd name="csX1" fmla="*/ 0 w 71818"/>
                <a:gd name="csY1" fmla="*/ 36352 h 73274"/>
                <a:gd name="csX2" fmla="*/ 35877 w 71818"/>
                <a:gd name="csY2" fmla="*/ 0 h 73274"/>
                <a:gd name="csX3" fmla="*/ 71818 w 71818"/>
                <a:gd name="csY3" fmla="*/ 36352 h 73274"/>
                <a:gd name="csX4" fmla="*/ 35877 w 71818"/>
                <a:gd name="csY4" fmla="*/ 73275 h 73274"/>
              </a:gdLst>
              <a:ahLst/>
              <a:cxnLst>
                <a:cxn ang="0">
                  <a:pos x="csX0" y="csY0"/>
                </a:cxn>
                <a:cxn ang="0">
                  <a:pos x="csX1" y="csY1"/>
                </a:cxn>
                <a:cxn ang="0">
                  <a:pos x="csX2" y="csY2"/>
                </a:cxn>
                <a:cxn ang="0">
                  <a:pos x="csX3" y="csY3"/>
                </a:cxn>
                <a:cxn ang="0">
                  <a:pos x="csX4" y="csY4"/>
                </a:cxn>
              </a:cxnLst>
              <a:rect l="l" t="t" r="r" b="b"/>
              <a:pathLst>
                <a:path w="71818" h="73274">
                  <a:moveTo>
                    <a:pt x="35877" y="73275"/>
                  </a:moveTo>
                  <a:cubicBezTo>
                    <a:pt x="16129" y="73275"/>
                    <a:pt x="0" y="56336"/>
                    <a:pt x="0" y="36352"/>
                  </a:cubicBezTo>
                  <a:cubicBezTo>
                    <a:pt x="0" y="16368"/>
                    <a:pt x="16129" y="0"/>
                    <a:pt x="35877" y="0"/>
                  </a:cubicBezTo>
                  <a:cubicBezTo>
                    <a:pt x="55626" y="0"/>
                    <a:pt x="71818" y="16368"/>
                    <a:pt x="71818" y="36352"/>
                  </a:cubicBezTo>
                  <a:cubicBezTo>
                    <a:pt x="71818" y="56336"/>
                    <a:pt x="55055" y="73275"/>
                    <a:pt x="35877" y="73275"/>
                  </a:cubicBezTo>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41" name="Freeform 40">
              <a:extLst>
                <a:ext uri="{FF2B5EF4-FFF2-40B4-BE49-F238E27FC236}">
                  <a16:creationId xmlns:a16="http://schemas.microsoft.com/office/drawing/2014/main" id="{15B8DA67-A613-3DC2-B224-5AF672EE4436}"/>
                </a:ext>
              </a:extLst>
            </p:cNvPr>
            <p:cNvSpPr/>
            <p:nvPr/>
          </p:nvSpPr>
          <p:spPr>
            <a:xfrm>
              <a:off x="1097978" y="686180"/>
              <a:ext cx="298069" cy="367642"/>
            </a:xfrm>
            <a:custGeom>
              <a:avLst/>
              <a:gdLst>
                <a:gd name="csX0" fmla="*/ 129222 w 298069"/>
                <a:gd name="csY0" fmla="*/ 166597 h 367642"/>
                <a:gd name="csX1" fmla="*/ 72961 w 298069"/>
                <a:gd name="csY1" fmla="*/ 166597 h 367642"/>
                <a:gd name="csX2" fmla="*/ 72961 w 298069"/>
                <a:gd name="csY2" fmla="*/ 52720 h 367642"/>
                <a:gd name="csX3" fmla="*/ 129222 w 298069"/>
                <a:gd name="csY3" fmla="*/ 52720 h 367642"/>
                <a:gd name="csX4" fmla="*/ 190881 w 298069"/>
                <a:gd name="csY4" fmla="*/ 110261 h 367642"/>
                <a:gd name="csX5" fmla="*/ 129222 w 298069"/>
                <a:gd name="csY5" fmla="*/ 166597 h 367642"/>
                <a:gd name="csX6" fmla="*/ 270446 w 298069"/>
                <a:gd name="csY6" fmla="*/ 316889 h 367642"/>
                <a:gd name="csX7" fmla="*/ 219011 w 298069"/>
                <a:gd name="csY7" fmla="*/ 274954 h 367642"/>
                <a:gd name="csX8" fmla="*/ 183705 w 298069"/>
                <a:gd name="csY8" fmla="*/ 212592 h 367642"/>
                <a:gd name="csX9" fmla="*/ 262699 w 298069"/>
                <a:gd name="csY9" fmla="*/ 109626 h 367642"/>
                <a:gd name="csX10" fmla="*/ 141224 w 298069"/>
                <a:gd name="csY10" fmla="*/ 0 h 367642"/>
                <a:gd name="csX11" fmla="*/ 0 w 298069"/>
                <a:gd name="csY11" fmla="*/ 0 h 367642"/>
                <a:gd name="csX12" fmla="*/ 0 w 298069"/>
                <a:gd name="csY12" fmla="*/ 363392 h 367642"/>
                <a:gd name="csX13" fmla="*/ 73025 w 298069"/>
                <a:gd name="csY13" fmla="*/ 363392 h 367642"/>
                <a:gd name="csX14" fmla="*/ 73025 w 298069"/>
                <a:gd name="csY14" fmla="*/ 218619 h 367642"/>
                <a:gd name="csX15" fmla="*/ 114935 w 298069"/>
                <a:gd name="csY15" fmla="*/ 218619 h 367642"/>
                <a:gd name="csX16" fmla="*/ 153225 w 298069"/>
                <a:gd name="csY16" fmla="*/ 296144 h 367642"/>
                <a:gd name="csX17" fmla="*/ 256730 w 298069"/>
                <a:gd name="csY17" fmla="*/ 367642 h 367642"/>
                <a:gd name="csX18" fmla="*/ 298069 w 298069"/>
                <a:gd name="csY18" fmla="*/ 361298 h 367642"/>
                <a:gd name="csX19" fmla="*/ 270446 w 298069"/>
                <a:gd name="csY19" fmla="*/ 316889 h 3676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98069" h="367642">
                  <a:moveTo>
                    <a:pt x="129222" y="166597"/>
                  </a:moveTo>
                  <a:lnTo>
                    <a:pt x="72961" y="166597"/>
                  </a:lnTo>
                  <a:lnTo>
                    <a:pt x="72961" y="52720"/>
                  </a:lnTo>
                  <a:lnTo>
                    <a:pt x="129222" y="52720"/>
                  </a:lnTo>
                  <a:cubicBezTo>
                    <a:pt x="174688" y="52720"/>
                    <a:pt x="190881" y="77525"/>
                    <a:pt x="190881" y="110261"/>
                  </a:cubicBezTo>
                  <a:cubicBezTo>
                    <a:pt x="190881" y="142997"/>
                    <a:pt x="174752" y="166597"/>
                    <a:pt x="129222" y="166597"/>
                  </a:cubicBezTo>
                  <a:moveTo>
                    <a:pt x="270446" y="316889"/>
                  </a:moveTo>
                  <a:cubicBezTo>
                    <a:pt x="249809" y="314542"/>
                    <a:pt x="234886" y="302805"/>
                    <a:pt x="219011" y="274954"/>
                  </a:cubicBezTo>
                  <a:lnTo>
                    <a:pt x="183705" y="212592"/>
                  </a:lnTo>
                  <a:cubicBezTo>
                    <a:pt x="233934" y="201109"/>
                    <a:pt x="262699" y="161077"/>
                    <a:pt x="262699" y="109626"/>
                  </a:cubicBezTo>
                  <a:cubicBezTo>
                    <a:pt x="262699" y="50880"/>
                    <a:pt x="226187" y="0"/>
                    <a:pt x="141224" y="0"/>
                  </a:cubicBezTo>
                  <a:lnTo>
                    <a:pt x="0" y="0"/>
                  </a:lnTo>
                  <a:lnTo>
                    <a:pt x="0" y="363392"/>
                  </a:lnTo>
                  <a:lnTo>
                    <a:pt x="73025" y="363392"/>
                  </a:lnTo>
                  <a:lnTo>
                    <a:pt x="73025" y="218619"/>
                  </a:lnTo>
                  <a:lnTo>
                    <a:pt x="114935" y="218619"/>
                  </a:lnTo>
                  <a:lnTo>
                    <a:pt x="153225" y="296144"/>
                  </a:lnTo>
                  <a:cubicBezTo>
                    <a:pt x="178943" y="348863"/>
                    <a:pt x="213677" y="367642"/>
                    <a:pt x="256730" y="367642"/>
                  </a:cubicBezTo>
                  <a:cubicBezTo>
                    <a:pt x="269557" y="367642"/>
                    <a:pt x="284607" y="365295"/>
                    <a:pt x="298069" y="361298"/>
                  </a:cubicBezTo>
                  <a:cubicBezTo>
                    <a:pt x="286385" y="348610"/>
                    <a:pt x="276924" y="333701"/>
                    <a:pt x="270446" y="316889"/>
                  </a:cubicBezTo>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42" name="Freeform 41">
              <a:extLst>
                <a:ext uri="{FF2B5EF4-FFF2-40B4-BE49-F238E27FC236}">
                  <a16:creationId xmlns:a16="http://schemas.microsoft.com/office/drawing/2014/main" id="{BA7AF5F6-8FFA-CA22-61AD-4444381391FD}"/>
                </a:ext>
              </a:extLst>
            </p:cNvPr>
            <p:cNvSpPr/>
            <p:nvPr/>
          </p:nvSpPr>
          <p:spPr>
            <a:xfrm>
              <a:off x="1393253" y="835204"/>
              <a:ext cx="207073" cy="222298"/>
            </a:xfrm>
            <a:custGeom>
              <a:avLst/>
              <a:gdLst>
                <a:gd name="csX0" fmla="*/ 107696 w 207073"/>
                <a:gd name="csY0" fmla="*/ 40602 h 222298"/>
                <a:gd name="csX1" fmla="*/ 68199 w 207073"/>
                <a:gd name="csY1" fmla="*/ 80570 h 222298"/>
                <a:gd name="csX2" fmla="*/ 140589 w 207073"/>
                <a:gd name="csY2" fmla="*/ 80570 h 222298"/>
                <a:gd name="csX3" fmla="*/ 141160 w 207073"/>
                <a:gd name="csY3" fmla="*/ 72069 h 222298"/>
                <a:gd name="csX4" fmla="*/ 107632 w 207073"/>
                <a:gd name="csY4" fmla="*/ 40602 h 222298"/>
                <a:gd name="csX5" fmla="*/ 111887 w 207073"/>
                <a:gd name="csY5" fmla="*/ 222298 h 222298"/>
                <a:gd name="csX6" fmla="*/ 0 w 207073"/>
                <a:gd name="csY6" fmla="*/ 110261 h 222298"/>
                <a:gd name="csX7" fmla="*/ 107124 w 207073"/>
                <a:gd name="csY7" fmla="*/ 0 h 222298"/>
                <a:gd name="csX8" fmla="*/ 202247 w 207073"/>
                <a:gd name="csY8" fmla="*/ 84758 h 222298"/>
                <a:gd name="csX9" fmla="*/ 198691 w 207073"/>
                <a:gd name="csY9" fmla="*/ 114448 h 222298"/>
                <a:gd name="csX10" fmla="*/ 65849 w 207073"/>
                <a:gd name="csY10" fmla="*/ 114448 h 222298"/>
                <a:gd name="csX11" fmla="*/ 130493 w 207073"/>
                <a:gd name="csY11" fmla="*/ 175035 h 222298"/>
                <a:gd name="csX12" fmla="*/ 190310 w 207073"/>
                <a:gd name="csY12" fmla="*/ 153845 h 222298"/>
                <a:gd name="csX13" fmla="*/ 207074 w 207073"/>
                <a:gd name="csY13" fmla="*/ 187152 h 222298"/>
                <a:gd name="csX14" fmla="*/ 111950 w 207073"/>
                <a:gd name="csY14" fmla="*/ 222298 h 2222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07073" h="222298">
                  <a:moveTo>
                    <a:pt x="107696" y="40602"/>
                  </a:moveTo>
                  <a:cubicBezTo>
                    <a:pt x="89789" y="40602"/>
                    <a:pt x="73596" y="51514"/>
                    <a:pt x="68199" y="80570"/>
                  </a:cubicBezTo>
                  <a:lnTo>
                    <a:pt x="140589" y="80570"/>
                  </a:lnTo>
                  <a:cubicBezTo>
                    <a:pt x="140589" y="80570"/>
                    <a:pt x="141160" y="76954"/>
                    <a:pt x="141160" y="72069"/>
                  </a:cubicBezTo>
                  <a:cubicBezTo>
                    <a:pt x="141160" y="54496"/>
                    <a:pt x="129794" y="40602"/>
                    <a:pt x="107632" y="40602"/>
                  </a:cubicBezTo>
                  <a:moveTo>
                    <a:pt x="111887" y="222298"/>
                  </a:moveTo>
                  <a:cubicBezTo>
                    <a:pt x="44260" y="222298"/>
                    <a:pt x="0" y="174463"/>
                    <a:pt x="0" y="110261"/>
                  </a:cubicBezTo>
                  <a:cubicBezTo>
                    <a:pt x="0" y="46058"/>
                    <a:pt x="50229" y="0"/>
                    <a:pt x="107124" y="0"/>
                  </a:cubicBezTo>
                  <a:cubicBezTo>
                    <a:pt x="160401" y="0"/>
                    <a:pt x="202247" y="35717"/>
                    <a:pt x="202247" y="84758"/>
                  </a:cubicBezTo>
                  <a:cubicBezTo>
                    <a:pt x="202247" y="94464"/>
                    <a:pt x="200469" y="107152"/>
                    <a:pt x="198691" y="114448"/>
                  </a:cubicBezTo>
                  <a:lnTo>
                    <a:pt x="65849" y="114448"/>
                  </a:lnTo>
                  <a:cubicBezTo>
                    <a:pt x="65849" y="144710"/>
                    <a:pt x="80200" y="175035"/>
                    <a:pt x="130493" y="175035"/>
                  </a:cubicBezTo>
                  <a:cubicBezTo>
                    <a:pt x="152019" y="175035"/>
                    <a:pt x="174180" y="166533"/>
                    <a:pt x="190310" y="153845"/>
                  </a:cubicBezTo>
                  <a:lnTo>
                    <a:pt x="207074" y="187152"/>
                  </a:lnTo>
                  <a:cubicBezTo>
                    <a:pt x="183705" y="208341"/>
                    <a:pt x="150241" y="222298"/>
                    <a:pt x="111950" y="222298"/>
                  </a:cubicBezTo>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43" name="Freeform 42">
              <a:extLst>
                <a:ext uri="{FF2B5EF4-FFF2-40B4-BE49-F238E27FC236}">
                  <a16:creationId xmlns:a16="http://schemas.microsoft.com/office/drawing/2014/main" id="{A5DB1184-B0BF-2324-8F91-88AFA467F518}"/>
                </a:ext>
              </a:extLst>
            </p:cNvPr>
            <p:cNvSpPr/>
            <p:nvPr/>
          </p:nvSpPr>
          <p:spPr>
            <a:xfrm>
              <a:off x="1605025" y="843070"/>
              <a:ext cx="233934" cy="207770"/>
            </a:xfrm>
            <a:custGeom>
              <a:avLst/>
              <a:gdLst>
                <a:gd name="csX0" fmla="*/ 143002 w 233934"/>
                <a:gd name="csY0" fmla="*/ 207770 h 207770"/>
                <a:gd name="csX1" fmla="*/ 90932 w 233934"/>
                <a:gd name="csY1" fmla="*/ 207770 h 207770"/>
                <a:gd name="csX2" fmla="*/ 0 w 233934"/>
                <a:gd name="csY2" fmla="*/ 0 h 207770"/>
                <a:gd name="csX3" fmla="*/ 64579 w 233934"/>
                <a:gd name="csY3" fmla="*/ 0 h 207770"/>
                <a:gd name="csX4" fmla="*/ 117221 w 233934"/>
                <a:gd name="csY4" fmla="*/ 134495 h 207770"/>
                <a:gd name="csX5" fmla="*/ 170497 w 233934"/>
                <a:gd name="csY5" fmla="*/ 0 h 207770"/>
                <a:gd name="csX6" fmla="*/ 233934 w 233934"/>
                <a:gd name="csY6" fmla="*/ 0 h 207770"/>
                <a:gd name="csX7" fmla="*/ 143002 w 233934"/>
                <a:gd name="csY7" fmla="*/ 207770 h 2077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33934" h="207770">
                  <a:moveTo>
                    <a:pt x="143002" y="207770"/>
                  </a:moveTo>
                  <a:lnTo>
                    <a:pt x="90932" y="207770"/>
                  </a:lnTo>
                  <a:lnTo>
                    <a:pt x="0" y="0"/>
                  </a:lnTo>
                  <a:lnTo>
                    <a:pt x="64579" y="0"/>
                  </a:lnTo>
                  <a:lnTo>
                    <a:pt x="117221" y="134495"/>
                  </a:lnTo>
                  <a:lnTo>
                    <a:pt x="170497" y="0"/>
                  </a:lnTo>
                  <a:lnTo>
                    <a:pt x="233934" y="0"/>
                  </a:lnTo>
                  <a:lnTo>
                    <a:pt x="143002" y="207770"/>
                  </a:lnTo>
                  <a:close/>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44" name="Freeform 43">
              <a:extLst>
                <a:ext uri="{FF2B5EF4-FFF2-40B4-BE49-F238E27FC236}">
                  <a16:creationId xmlns:a16="http://schemas.microsoft.com/office/drawing/2014/main" id="{0922667A-7A8B-99BC-495F-701B6CC2BED6}"/>
                </a:ext>
              </a:extLst>
            </p:cNvPr>
            <p:cNvSpPr/>
            <p:nvPr/>
          </p:nvSpPr>
          <p:spPr>
            <a:xfrm>
              <a:off x="2122487" y="835204"/>
              <a:ext cx="234569" cy="371892"/>
            </a:xfrm>
            <a:custGeom>
              <a:avLst/>
              <a:gdLst>
                <a:gd name="csX0" fmla="*/ 167513 w 234569"/>
                <a:gd name="csY0" fmla="*/ 111466 h 371892"/>
                <a:gd name="csX1" fmla="*/ 117856 w 234569"/>
                <a:gd name="csY1" fmla="*/ 49675 h 371892"/>
                <a:gd name="csX2" fmla="*/ 66992 w 234569"/>
                <a:gd name="csY2" fmla="*/ 79365 h 371892"/>
                <a:gd name="csX3" fmla="*/ 66992 w 234569"/>
                <a:gd name="csY3" fmla="*/ 142933 h 371892"/>
                <a:gd name="csX4" fmla="*/ 117856 w 234569"/>
                <a:gd name="csY4" fmla="*/ 172624 h 371892"/>
                <a:gd name="csX5" fmla="*/ 167513 w 234569"/>
                <a:gd name="csY5" fmla="*/ 111466 h 371892"/>
                <a:gd name="csX6" fmla="*/ 137033 w 234569"/>
                <a:gd name="csY6" fmla="*/ 222298 h 371892"/>
                <a:gd name="csX7" fmla="*/ 66992 w 234569"/>
                <a:gd name="csY7" fmla="*/ 193813 h 371892"/>
                <a:gd name="csX8" fmla="*/ 66992 w 234569"/>
                <a:gd name="csY8" fmla="*/ 371893 h 371892"/>
                <a:gd name="csX9" fmla="*/ 0 w 234569"/>
                <a:gd name="csY9" fmla="*/ 371893 h 371892"/>
                <a:gd name="csX10" fmla="*/ 0 w 234569"/>
                <a:gd name="csY10" fmla="*/ 12117 h 371892"/>
                <a:gd name="csX11" fmla="*/ 60452 w 234569"/>
                <a:gd name="csY11" fmla="*/ 5456 h 371892"/>
                <a:gd name="csX12" fmla="*/ 63436 w 234569"/>
                <a:gd name="csY12" fmla="*/ 33941 h 371892"/>
                <a:gd name="csX13" fmla="*/ 137033 w 234569"/>
                <a:gd name="csY13" fmla="*/ 0 h 371892"/>
                <a:gd name="csX14" fmla="*/ 234569 w 234569"/>
                <a:gd name="csY14" fmla="*/ 111466 h 371892"/>
                <a:gd name="csX15" fmla="*/ 137033 w 234569"/>
                <a:gd name="csY15" fmla="*/ 222298 h 3718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34569" h="371892">
                  <a:moveTo>
                    <a:pt x="167513" y="111466"/>
                  </a:moveTo>
                  <a:cubicBezTo>
                    <a:pt x="167513" y="71498"/>
                    <a:pt x="146558" y="49675"/>
                    <a:pt x="117856" y="49675"/>
                  </a:cubicBezTo>
                  <a:cubicBezTo>
                    <a:pt x="95123" y="49675"/>
                    <a:pt x="75946" y="63632"/>
                    <a:pt x="66992" y="79365"/>
                  </a:cubicBezTo>
                  <a:lnTo>
                    <a:pt x="66992" y="142933"/>
                  </a:lnTo>
                  <a:cubicBezTo>
                    <a:pt x="75946" y="158667"/>
                    <a:pt x="95123" y="172624"/>
                    <a:pt x="117856" y="172624"/>
                  </a:cubicBezTo>
                  <a:cubicBezTo>
                    <a:pt x="146558" y="172624"/>
                    <a:pt x="167513" y="150800"/>
                    <a:pt x="167513" y="111466"/>
                  </a:cubicBezTo>
                  <a:moveTo>
                    <a:pt x="137033" y="222298"/>
                  </a:moveTo>
                  <a:cubicBezTo>
                    <a:pt x="112522" y="222298"/>
                    <a:pt x="84963" y="213797"/>
                    <a:pt x="66992" y="193813"/>
                  </a:cubicBezTo>
                  <a:lnTo>
                    <a:pt x="66992" y="371893"/>
                  </a:lnTo>
                  <a:lnTo>
                    <a:pt x="0" y="371893"/>
                  </a:lnTo>
                  <a:lnTo>
                    <a:pt x="0" y="12117"/>
                  </a:lnTo>
                  <a:lnTo>
                    <a:pt x="60452" y="5456"/>
                  </a:lnTo>
                  <a:lnTo>
                    <a:pt x="63436" y="33941"/>
                  </a:lnTo>
                  <a:cubicBezTo>
                    <a:pt x="79565" y="9707"/>
                    <a:pt x="111887" y="0"/>
                    <a:pt x="137033" y="0"/>
                  </a:cubicBezTo>
                  <a:cubicBezTo>
                    <a:pt x="192659" y="0"/>
                    <a:pt x="234569" y="47200"/>
                    <a:pt x="234569" y="111466"/>
                  </a:cubicBezTo>
                  <a:cubicBezTo>
                    <a:pt x="234569" y="175732"/>
                    <a:pt x="192659" y="222298"/>
                    <a:pt x="137033" y="222298"/>
                  </a:cubicBezTo>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45" name="Freeform 44">
              <a:extLst>
                <a:ext uri="{FF2B5EF4-FFF2-40B4-BE49-F238E27FC236}">
                  <a16:creationId xmlns:a16="http://schemas.microsoft.com/office/drawing/2014/main" id="{0AB1E437-0790-8C42-B910-B7E15B985076}"/>
                </a:ext>
              </a:extLst>
            </p:cNvPr>
            <p:cNvSpPr/>
            <p:nvPr/>
          </p:nvSpPr>
          <p:spPr>
            <a:xfrm>
              <a:off x="2388742" y="835140"/>
              <a:ext cx="139446" cy="214431"/>
            </a:xfrm>
            <a:custGeom>
              <a:avLst/>
              <a:gdLst>
                <a:gd name="csX0" fmla="*/ 66993 w 139446"/>
                <a:gd name="csY0" fmla="*/ 107850 h 214431"/>
                <a:gd name="csX1" fmla="*/ 66993 w 139446"/>
                <a:gd name="csY1" fmla="*/ 214431 h 214431"/>
                <a:gd name="csX2" fmla="*/ 0 w 139446"/>
                <a:gd name="csY2" fmla="*/ 214431 h 214431"/>
                <a:gd name="csX3" fmla="*/ 0 w 139446"/>
                <a:gd name="csY3" fmla="*/ 12117 h 214431"/>
                <a:gd name="csX4" fmla="*/ 61024 w 139446"/>
                <a:gd name="csY4" fmla="*/ 5456 h 214431"/>
                <a:gd name="csX5" fmla="*/ 64643 w 139446"/>
                <a:gd name="csY5" fmla="*/ 44790 h 214431"/>
                <a:gd name="csX6" fmla="*/ 139446 w 139446"/>
                <a:gd name="csY6" fmla="*/ 0 h 214431"/>
                <a:gd name="csX7" fmla="*/ 139446 w 139446"/>
                <a:gd name="csY7" fmla="*/ 65408 h 214431"/>
                <a:gd name="csX8" fmla="*/ 67056 w 139446"/>
                <a:gd name="csY8" fmla="*/ 107787 h 2144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9446" h="214431">
                  <a:moveTo>
                    <a:pt x="66993" y="107850"/>
                  </a:moveTo>
                  <a:lnTo>
                    <a:pt x="66993" y="214431"/>
                  </a:lnTo>
                  <a:lnTo>
                    <a:pt x="0" y="214431"/>
                  </a:lnTo>
                  <a:lnTo>
                    <a:pt x="0" y="12117"/>
                  </a:lnTo>
                  <a:lnTo>
                    <a:pt x="61024" y="5456"/>
                  </a:lnTo>
                  <a:lnTo>
                    <a:pt x="64643" y="44790"/>
                  </a:lnTo>
                  <a:cubicBezTo>
                    <a:pt x="77788" y="19984"/>
                    <a:pt x="104712" y="0"/>
                    <a:pt x="139446" y="0"/>
                  </a:cubicBezTo>
                  <a:lnTo>
                    <a:pt x="139446" y="65408"/>
                  </a:lnTo>
                  <a:cubicBezTo>
                    <a:pt x="102934" y="54496"/>
                    <a:pt x="67056" y="72704"/>
                    <a:pt x="67056" y="107787"/>
                  </a:cubicBezTo>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46" name="Freeform 45">
              <a:extLst>
                <a:ext uri="{FF2B5EF4-FFF2-40B4-BE49-F238E27FC236}">
                  <a16:creationId xmlns:a16="http://schemas.microsoft.com/office/drawing/2014/main" id="{73623A6B-0F74-A661-78AB-337360A02121}"/>
                </a:ext>
              </a:extLst>
            </p:cNvPr>
            <p:cNvSpPr/>
            <p:nvPr/>
          </p:nvSpPr>
          <p:spPr>
            <a:xfrm>
              <a:off x="2557970" y="835775"/>
              <a:ext cx="67056" cy="213860"/>
            </a:xfrm>
            <a:custGeom>
              <a:avLst/>
              <a:gdLst>
                <a:gd name="csX0" fmla="*/ 0 w 67056"/>
                <a:gd name="csY0" fmla="*/ 213860 h 213860"/>
                <a:gd name="csX1" fmla="*/ 0 w 67056"/>
                <a:gd name="csY1" fmla="*/ 7296 h 213860"/>
                <a:gd name="csX2" fmla="*/ 67056 w 67056"/>
                <a:gd name="csY2" fmla="*/ 0 h 213860"/>
                <a:gd name="csX3" fmla="*/ 67056 w 67056"/>
                <a:gd name="csY3" fmla="*/ 213860 h 213860"/>
                <a:gd name="csX4" fmla="*/ 0 w 67056"/>
                <a:gd name="csY4" fmla="*/ 213860 h 213860"/>
              </a:gdLst>
              <a:ahLst/>
              <a:cxnLst>
                <a:cxn ang="0">
                  <a:pos x="csX0" y="csY0"/>
                </a:cxn>
                <a:cxn ang="0">
                  <a:pos x="csX1" y="csY1"/>
                </a:cxn>
                <a:cxn ang="0">
                  <a:pos x="csX2" y="csY2"/>
                </a:cxn>
                <a:cxn ang="0">
                  <a:pos x="csX3" y="csY3"/>
                </a:cxn>
                <a:cxn ang="0">
                  <a:pos x="csX4" y="csY4"/>
                </a:cxn>
              </a:cxnLst>
              <a:rect l="l" t="t" r="r" b="b"/>
              <a:pathLst>
                <a:path w="67056" h="213860">
                  <a:moveTo>
                    <a:pt x="0" y="213860"/>
                  </a:moveTo>
                  <a:lnTo>
                    <a:pt x="0" y="7296"/>
                  </a:lnTo>
                  <a:lnTo>
                    <a:pt x="67056" y="0"/>
                  </a:lnTo>
                  <a:lnTo>
                    <a:pt x="67056" y="213860"/>
                  </a:lnTo>
                  <a:lnTo>
                    <a:pt x="0" y="213860"/>
                  </a:lnTo>
                  <a:close/>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47" name="Freeform 46">
              <a:extLst>
                <a:ext uri="{FF2B5EF4-FFF2-40B4-BE49-F238E27FC236}">
                  <a16:creationId xmlns:a16="http://schemas.microsoft.com/office/drawing/2014/main" id="{6491C24A-A92C-F0DC-33BB-2E9A3F28C0D9}"/>
                </a:ext>
              </a:extLst>
            </p:cNvPr>
            <p:cNvSpPr/>
            <p:nvPr/>
          </p:nvSpPr>
          <p:spPr>
            <a:xfrm>
              <a:off x="2659760" y="835267"/>
              <a:ext cx="219011" cy="214431"/>
            </a:xfrm>
            <a:custGeom>
              <a:avLst/>
              <a:gdLst>
                <a:gd name="csX0" fmla="*/ 151956 w 219011"/>
                <a:gd name="csY0" fmla="*/ 214368 h 214431"/>
                <a:gd name="csX1" fmla="*/ 151956 w 219011"/>
                <a:gd name="csY1" fmla="*/ 101125 h 214431"/>
                <a:gd name="csX2" fmla="*/ 116015 w 219011"/>
                <a:gd name="csY2" fmla="*/ 53862 h 214431"/>
                <a:gd name="csX3" fmla="*/ 66993 w 219011"/>
                <a:gd name="csY3" fmla="*/ 104171 h 214431"/>
                <a:gd name="csX4" fmla="*/ 66993 w 219011"/>
                <a:gd name="csY4" fmla="*/ 214431 h 214431"/>
                <a:gd name="csX5" fmla="*/ 0 w 219011"/>
                <a:gd name="csY5" fmla="*/ 214431 h 214431"/>
                <a:gd name="csX6" fmla="*/ 0 w 219011"/>
                <a:gd name="csY6" fmla="*/ 12117 h 214431"/>
                <a:gd name="csX7" fmla="*/ 61024 w 219011"/>
                <a:gd name="csY7" fmla="*/ 5456 h 214431"/>
                <a:gd name="csX8" fmla="*/ 64643 w 219011"/>
                <a:gd name="csY8" fmla="*/ 44219 h 214431"/>
                <a:gd name="csX9" fmla="*/ 141859 w 219011"/>
                <a:gd name="csY9" fmla="*/ 0 h 214431"/>
                <a:gd name="csX10" fmla="*/ 219012 w 219011"/>
                <a:gd name="csY10" fmla="*/ 90277 h 214431"/>
                <a:gd name="csX11" fmla="*/ 219012 w 219011"/>
                <a:gd name="csY11" fmla="*/ 214431 h 214431"/>
                <a:gd name="csX12" fmla="*/ 152019 w 219011"/>
                <a:gd name="csY12" fmla="*/ 214431 h 2144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19011" h="214431">
                  <a:moveTo>
                    <a:pt x="151956" y="214368"/>
                  </a:moveTo>
                  <a:lnTo>
                    <a:pt x="151956" y="101125"/>
                  </a:lnTo>
                  <a:cubicBezTo>
                    <a:pt x="151956" y="67819"/>
                    <a:pt x="140018" y="53862"/>
                    <a:pt x="116015" y="53862"/>
                  </a:cubicBezTo>
                  <a:cubicBezTo>
                    <a:pt x="92012" y="53862"/>
                    <a:pt x="66993" y="76891"/>
                    <a:pt x="66993" y="104171"/>
                  </a:cubicBezTo>
                  <a:lnTo>
                    <a:pt x="66993" y="214431"/>
                  </a:lnTo>
                  <a:lnTo>
                    <a:pt x="0" y="214431"/>
                  </a:lnTo>
                  <a:lnTo>
                    <a:pt x="0" y="12117"/>
                  </a:lnTo>
                  <a:lnTo>
                    <a:pt x="61024" y="5456"/>
                  </a:lnTo>
                  <a:lnTo>
                    <a:pt x="64643" y="44219"/>
                  </a:lnTo>
                  <a:cubicBezTo>
                    <a:pt x="77216" y="18208"/>
                    <a:pt x="112522" y="0"/>
                    <a:pt x="141859" y="0"/>
                  </a:cubicBezTo>
                  <a:cubicBezTo>
                    <a:pt x="196914" y="0"/>
                    <a:pt x="219012" y="38763"/>
                    <a:pt x="219012" y="90277"/>
                  </a:cubicBezTo>
                  <a:lnTo>
                    <a:pt x="219012" y="214431"/>
                  </a:lnTo>
                  <a:lnTo>
                    <a:pt x="152019" y="214431"/>
                  </a:lnTo>
                  <a:close/>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48" name="Freeform 47">
              <a:extLst>
                <a:ext uri="{FF2B5EF4-FFF2-40B4-BE49-F238E27FC236}">
                  <a16:creationId xmlns:a16="http://schemas.microsoft.com/office/drawing/2014/main" id="{242D8714-22B4-5FD9-BC83-78F1152EFCFE}"/>
                </a:ext>
              </a:extLst>
            </p:cNvPr>
            <p:cNvSpPr/>
            <p:nvPr/>
          </p:nvSpPr>
          <p:spPr>
            <a:xfrm>
              <a:off x="1812226" y="677742"/>
              <a:ext cx="280923" cy="379251"/>
            </a:xfrm>
            <a:custGeom>
              <a:avLst/>
              <a:gdLst>
                <a:gd name="csX0" fmla="*/ 161353 w 280923"/>
                <a:gd name="csY0" fmla="*/ 147184 h 379251"/>
                <a:gd name="csX1" fmla="*/ 99695 w 280923"/>
                <a:gd name="csY1" fmla="*/ 97509 h 379251"/>
                <a:gd name="csX2" fmla="*/ 155956 w 280923"/>
                <a:gd name="csY2" fmla="*/ 55701 h 379251"/>
                <a:gd name="csX3" fmla="*/ 248666 w 280923"/>
                <a:gd name="csY3" fmla="*/ 87232 h 379251"/>
                <a:gd name="csX4" fmla="*/ 264223 w 280923"/>
                <a:gd name="csY4" fmla="*/ 35717 h 379251"/>
                <a:gd name="csX5" fmla="*/ 156527 w 280923"/>
                <a:gd name="csY5" fmla="*/ 0 h 379251"/>
                <a:gd name="csX6" fmla="*/ 32639 w 280923"/>
                <a:gd name="csY6" fmla="*/ 102394 h 379251"/>
                <a:gd name="csX7" fmla="*/ 137922 w 280923"/>
                <a:gd name="csY7" fmla="*/ 213860 h 379251"/>
                <a:gd name="csX8" fmla="*/ 213296 w 280923"/>
                <a:gd name="csY8" fmla="*/ 274447 h 379251"/>
                <a:gd name="csX9" fmla="*/ 149860 w 280923"/>
                <a:gd name="csY9" fmla="*/ 324756 h 379251"/>
                <a:gd name="csX10" fmla="*/ 84455 w 280923"/>
                <a:gd name="csY10" fmla="*/ 308515 h 379251"/>
                <a:gd name="csX11" fmla="*/ 34988 w 280923"/>
                <a:gd name="csY11" fmla="*/ 270767 h 379251"/>
                <a:gd name="csX12" fmla="*/ 23368 w 280923"/>
                <a:gd name="csY12" fmla="*/ 258840 h 379251"/>
                <a:gd name="csX13" fmla="*/ 0 w 280923"/>
                <a:gd name="csY13" fmla="*/ 312321 h 379251"/>
                <a:gd name="csX14" fmla="*/ 37465 w 280923"/>
                <a:gd name="csY14" fmla="*/ 345628 h 379251"/>
                <a:gd name="csX15" fmla="*/ 88011 w 280923"/>
                <a:gd name="csY15" fmla="*/ 370116 h 379251"/>
                <a:gd name="csX16" fmla="*/ 149860 w 280923"/>
                <a:gd name="csY16" fmla="*/ 379252 h 379251"/>
                <a:gd name="csX17" fmla="*/ 280924 w 280923"/>
                <a:gd name="csY17" fmla="*/ 267215 h 379251"/>
                <a:gd name="csX18" fmla="*/ 161290 w 280923"/>
                <a:gd name="csY18" fmla="*/ 147311 h 3792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80923" h="379251">
                  <a:moveTo>
                    <a:pt x="161353" y="147184"/>
                  </a:moveTo>
                  <a:cubicBezTo>
                    <a:pt x="112268" y="135066"/>
                    <a:pt x="99695" y="118762"/>
                    <a:pt x="99695" y="97509"/>
                  </a:cubicBezTo>
                  <a:cubicBezTo>
                    <a:pt x="99695" y="71435"/>
                    <a:pt x="120650" y="55701"/>
                    <a:pt x="155956" y="55701"/>
                  </a:cubicBezTo>
                  <a:cubicBezTo>
                    <a:pt x="187642" y="55701"/>
                    <a:pt x="223583" y="70229"/>
                    <a:pt x="248666" y="87232"/>
                  </a:cubicBezTo>
                  <a:lnTo>
                    <a:pt x="264223" y="35717"/>
                  </a:lnTo>
                  <a:cubicBezTo>
                    <a:pt x="240284" y="16939"/>
                    <a:pt x="200787" y="0"/>
                    <a:pt x="156527" y="0"/>
                  </a:cubicBezTo>
                  <a:cubicBezTo>
                    <a:pt x="79311" y="0"/>
                    <a:pt x="32639" y="43013"/>
                    <a:pt x="32639" y="102394"/>
                  </a:cubicBezTo>
                  <a:cubicBezTo>
                    <a:pt x="32639" y="154479"/>
                    <a:pt x="62547" y="195082"/>
                    <a:pt x="137922" y="213860"/>
                  </a:cubicBezTo>
                  <a:cubicBezTo>
                    <a:pt x="196596" y="228389"/>
                    <a:pt x="213296" y="244122"/>
                    <a:pt x="213296" y="274447"/>
                  </a:cubicBezTo>
                  <a:cubicBezTo>
                    <a:pt x="213296" y="306548"/>
                    <a:pt x="185801" y="324756"/>
                    <a:pt x="149860" y="324756"/>
                  </a:cubicBezTo>
                  <a:cubicBezTo>
                    <a:pt x="127127" y="324756"/>
                    <a:pt x="104711" y="318919"/>
                    <a:pt x="84455" y="308515"/>
                  </a:cubicBezTo>
                  <a:cubicBezTo>
                    <a:pt x="65595" y="298872"/>
                    <a:pt x="49720" y="285930"/>
                    <a:pt x="34988" y="270767"/>
                  </a:cubicBezTo>
                  <a:cubicBezTo>
                    <a:pt x="32385" y="268039"/>
                    <a:pt x="23368" y="258840"/>
                    <a:pt x="23368" y="258840"/>
                  </a:cubicBezTo>
                  <a:lnTo>
                    <a:pt x="0" y="312321"/>
                  </a:lnTo>
                  <a:cubicBezTo>
                    <a:pt x="11811" y="323550"/>
                    <a:pt x="24003" y="336429"/>
                    <a:pt x="37465" y="345628"/>
                  </a:cubicBezTo>
                  <a:cubicBezTo>
                    <a:pt x="53022" y="356286"/>
                    <a:pt x="70040" y="364533"/>
                    <a:pt x="88011" y="370116"/>
                  </a:cubicBezTo>
                  <a:cubicBezTo>
                    <a:pt x="108013" y="376334"/>
                    <a:pt x="128968" y="379252"/>
                    <a:pt x="149860" y="379252"/>
                  </a:cubicBezTo>
                  <a:cubicBezTo>
                    <a:pt x="217488" y="379252"/>
                    <a:pt x="280924" y="345311"/>
                    <a:pt x="280924" y="267215"/>
                  </a:cubicBezTo>
                  <a:cubicBezTo>
                    <a:pt x="280924" y="204217"/>
                    <a:pt x="245046" y="168500"/>
                    <a:pt x="161290" y="147311"/>
                  </a:cubicBezTo>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49" name="Freeform 48">
              <a:extLst>
                <a:ext uri="{FF2B5EF4-FFF2-40B4-BE49-F238E27FC236}">
                  <a16:creationId xmlns:a16="http://schemas.microsoft.com/office/drawing/2014/main" id="{C1DEAD0D-35B6-0B66-DD9B-72F6251D9856}"/>
                </a:ext>
              </a:extLst>
            </p:cNvPr>
            <p:cNvSpPr/>
            <p:nvPr/>
          </p:nvSpPr>
          <p:spPr>
            <a:xfrm>
              <a:off x="2892551" y="835204"/>
              <a:ext cx="231648" cy="376016"/>
            </a:xfrm>
            <a:custGeom>
              <a:avLst/>
              <a:gdLst>
                <a:gd name="csX0" fmla="*/ 114237 w 231648"/>
                <a:gd name="csY0" fmla="*/ 125994 h 376016"/>
                <a:gd name="csX1" fmla="*/ 75311 w 231648"/>
                <a:gd name="csY1" fmla="*/ 82981 h 376016"/>
                <a:gd name="csX2" fmla="*/ 114237 w 231648"/>
                <a:gd name="csY2" fmla="*/ 39968 h 376016"/>
                <a:gd name="csX3" fmla="*/ 153099 w 231648"/>
                <a:gd name="csY3" fmla="*/ 82981 h 376016"/>
                <a:gd name="csX4" fmla="*/ 114237 w 231648"/>
                <a:gd name="csY4" fmla="*/ 125994 h 376016"/>
                <a:gd name="csX5" fmla="*/ 231458 w 231648"/>
                <a:gd name="csY5" fmla="*/ 7867 h 376016"/>
                <a:gd name="csX6" fmla="*/ 187770 w 231648"/>
                <a:gd name="csY6" fmla="*/ 7867 h 376016"/>
                <a:gd name="csX7" fmla="*/ 113602 w 231648"/>
                <a:gd name="csY7" fmla="*/ 0 h 376016"/>
                <a:gd name="csX8" fmla="*/ 14288 w 231648"/>
                <a:gd name="csY8" fmla="*/ 82981 h 376016"/>
                <a:gd name="csX9" fmla="*/ 61532 w 231648"/>
                <a:gd name="csY9" fmla="*/ 155050 h 376016"/>
                <a:gd name="csX10" fmla="*/ 18479 w 231648"/>
                <a:gd name="csY10" fmla="*/ 204091 h 376016"/>
                <a:gd name="csX11" fmla="*/ 108839 w 231648"/>
                <a:gd name="csY11" fmla="*/ 263408 h 376016"/>
                <a:gd name="csX12" fmla="*/ 168656 w 231648"/>
                <a:gd name="csY12" fmla="*/ 297920 h 376016"/>
                <a:gd name="csX13" fmla="*/ 113030 w 231648"/>
                <a:gd name="csY13" fmla="*/ 331227 h 376016"/>
                <a:gd name="csX14" fmla="*/ 57404 w 231648"/>
                <a:gd name="csY14" fmla="*/ 301536 h 376016"/>
                <a:gd name="csX15" fmla="*/ 59500 w 231648"/>
                <a:gd name="csY15" fmla="*/ 291449 h 376016"/>
                <a:gd name="csX16" fmla="*/ 21654 w 231648"/>
                <a:gd name="csY16" fmla="*/ 274891 h 376016"/>
                <a:gd name="csX17" fmla="*/ 0 w 231648"/>
                <a:gd name="csY17" fmla="*/ 313654 h 376016"/>
                <a:gd name="csX18" fmla="*/ 115507 w 231648"/>
                <a:gd name="csY18" fmla="*/ 376016 h 376016"/>
                <a:gd name="csX19" fmla="*/ 231585 w 231648"/>
                <a:gd name="csY19" fmla="*/ 289419 h 376016"/>
                <a:gd name="csX20" fmla="*/ 126873 w 231648"/>
                <a:gd name="csY20" fmla="*/ 205867 h 376016"/>
                <a:gd name="csX21" fmla="*/ 79629 w 231648"/>
                <a:gd name="csY21" fmla="*/ 187723 h 376016"/>
                <a:gd name="csX22" fmla="*/ 123317 w 231648"/>
                <a:gd name="csY22" fmla="*/ 166533 h 376016"/>
                <a:gd name="csX23" fmla="*/ 210693 w 231648"/>
                <a:gd name="csY23" fmla="*/ 82981 h 376016"/>
                <a:gd name="csX24" fmla="*/ 202311 w 231648"/>
                <a:gd name="csY24" fmla="*/ 51451 h 376016"/>
                <a:gd name="csX25" fmla="*/ 231648 w 231648"/>
                <a:gd name="csY25" fmla="*/ 51451 h 376016"/>
                <a:gd name="csX26" fmla="*/ 231648 w 231648"/>
                <a:gd name="csY26" fmla="*/ 7867 h 3760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231648" h="376016">
                  <a:moveTo>
                    <a:pt x="114237" y="125994"/>
                  </a:moveTo>
                  <a:cubicBezTo>
                    <a:pt x="91504" y="125994"/>
                    <a:pt x="75311" y="109626"/>
                    <a:pt x="75311" y="82981"/>
                  </a:cubicBezTo>
                  <a:cubicBezTo>
                    <a:pt x="75311" y="56336"/>
                    <a:pt x="91440" y="39968"/>
                    <a:pt x="114237" y="39968"/>
                  </a:cubicBezTo>
                  <a:cubicBezTo>
                    <a:pt x="137033" y="39968"/>
                    <a:pt x="153099" y="56336"/>
                    <a:pt x="153099" y="82981"/>
                  </a:cubicBezTo>
                  <a:cubicBezTo>
                    <a:pt x="153099" y="109626"/>
                    <a:pt x="136335" y="125994"/>
                    <a:pt x="114237" y="125994"/>
                  </a:cubicBezTo>
                  <a:moveTo>
                    <a:pt x="231458" y="7867"/>
                  </a:moveTo>
                  <a:lnTo>
                    <a:pt x="187770" y="7867"/>
                  </a:lnTo>
                  <a:cubicBezTo>
                    <a:pt x="156655" y="7867"/>
                    <a:pt x="140526" y="0"/>
                    <a:pt x="113602" y="0"/>
                  </a:cubicBezTo>
                  <a:cubicBezTo>
                    <a:pt x="51371" y="0"/>
                    <a:pt x="14288" y="40602"/>
                    <a:pt x="14288" y="82981"/>
                  </a:cubicBezTo>
                  <a:cubicBezTo>
                    <a:pt x="14288" y="116288"/>
                    <a:pt x="35243" y="143568"/>
                    <a:pt x="61532" y="155050"/>
                  </a:cubicBezTo>
                  <a:cubicBezTo>
                    <a:pt x="37592" y="162283"/>
                    <a:pt x="18479" y="182901"/>
                    <a:pt x="18479" y="204091"/>
                  </a:cubicBezTo>
                  <a:cubicBezTo>
                    <a:pt x="18479" y="242853"/>
                    <a:pt x="56198" y="259221"/>
                    <a:pt x="108839" y="263408"/>
                  </a:cubicBezTo>
                  <a:cubicBezTo>
                    <a:pt x="153099" y="267659"/>
                    <a:pt x="168656" y="278571"/>
                    <a:pt x="168656" y="297920"/>
                  </a:cubicBezTo>
                  <a:cubicBezTo>
                    <a:pt x="168656" y="317270"/>
                    <a:pt x="147701" y="331227"/>
                    <a:pt x="113030" y="331227"/>
                  </a:cubicBezTo>
                  <a:cubicBezTo>
                    <a:pt x="82550" y="331227"/>
                    <a:pt x="57404" y="320949"/>
                    <a:pt x="57404" y="301536"/>
                  </a:cubicBezTo>
                  <a:cubicBezTo>
                    <a:pt x="57404" y="297793"/>
                    <a:pt x="58230" y="294494"/>
                    <a:pt x="59500" y="291449"/>
                  </a:cubicBezTo>
                  <a:cubicBezTo>
                    <a:pt x="44006" y="287135"/>
                    <a:pt x="31623" y="281362"/>
                    <a:pt x="21654" y="274891"/>
                  </a:cubicBezTo>
                  <a:cubicBezTo>
                    <a:pt x="9589" y="282948"/>
                    <a:pt x="0" y="295827"/>
                    <a:pt x="0" y="313654"/>
                  </a:cubicBezTo>
                  <a:cubicBezTo>
                    <a:pt x="0" y="348166"/>
                    <a:pt x="47244" y="376016"/>
                    <a:pt x="115507" y="376016"/>
                  </a:cubicBezTo>
                  <a:cubicBezTo>
                    <a:pt x="178943" y="376016"/>
                    <a:pt x="231585" y="342075"/>
                    <a:pt x="231585" y="289419"/>
                  </a:cubicBezTo>
                  <a:cubicBezTo>
                    <a:pt x="231585" y="242790"/>
                    <a:pt x="199898" y="213099"/>
                    <a:pt x="126873" y="205867"/>
                  </a:cubicBezTo>
                  <a:cubicBezTo>
                    <a:pt x="96393" y="202822"/>
                    <a:pt x="79629" y="199777"/>
                    <a:pt x="79629" y="187723"/>
                  </a:cubicBezTo>
                  <a:cubicBezTo>
                    <a:pt x="79629" y="174971"/>
                    <a:pt x="90424" y="169579"/>
                    <a:pt x="123317" y="166533"/>
                  </a:cubicBezTo>
                  <a:cubicBezTo>
                    <a:pt x="167577" y="162917"/>
                    <a:pt x="210693" y="130816"/>
                    <a:pt x="210693" y="82981"/>
                  </a:cubicBezTo>
                  <a:cubicBezTo>
                    <a:pt x="210693" y="72069"/>
                    <a:pt x="205931" y="57541"/>
                    <a:pt x="202311" y="51451"/>
                  </a:cubicBezTo>
                  <a:lnTo>
                    <a:pt x="231648" y="51451"/>
                  </a:lnTo>
                  <a:lnTo>
                    <a:pt x="231648" y="7867"/>
                  </a:lnTo>
                  <a:close/>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50" name="Freeform 49">
              <a:extLst>
                <a:ext uri="{FF2B5EF4-FFF2-40B4-BE49-F238E27FC236}">
                  <a16:creationId xmlns:a16="http://schemas.microsoft.com/office/drawing/2014/main" id="{BB48706A-249A-D209-E6D2-522B2723F903}"/>
                </a:ext>
              </a:extLst>
            </p:cNvPr>
            <p:cNvSpPr/>
            <p:nvPr/>
          </p:nvSpPr>
          <p:spPr>
            <a:xfrm>
              <a:off x="3124326" y="1024005"/>
              <a:ext cx="22987" cy="25503"/>
            </a:xfrm>
            <a:custGeom>
              <a:avLst/>
              <a:gdLst>
                <a:gd name="csX0" fmla="*/ 8065 w 22987"/>
                <a:gd name="csY0" fmla="*/ 5202 h 25503"/>
                <a:gd name="csX1" fmla="*/ 0 w 22987"/>
                <a:gd name="csY1" fmla="*/ 5202 h 25503"/>
                <a:gd name="csX2" fmla="*/ 0 w 22987"/>
                <a:gd name="csY2" fmla="*/ 0 h 25503"/>
                <a:gd name="csX3" fmla="*/ 22987 w 22987"/>
                <a:gd name="csY3" fmla="*/ 0 h 25503"/>
                <a:gd name="csX4" fmla="*/ 22987 w 22987"/>
                <a:gd name="csY4" fmla="*/ 5202 h 25503"/>
                <a:gd name="csX5" fmla="*/ 14859 w 22987"/>
                <a:gd name="csY5" fmla="*/ 5202 h 25503"/>
                <a:gd name="csX6" fmla="*/ 14859 w 22987"/>
                <a:gd name="csY6" fmla="*/ 25503 h 25503"/>
                <a:gd name="csX7" fmla="*/ 8065 w 22987"/>
                <a:gd name="csY7" fmla="*/ 25503 h 25503"/>
                <a:gd name="csX8" fmla="*/ 8065 w 22987"/>
                <a:gd name="csY8" fmla="*/ 5202 h 255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987" h="25503">
                  <a:moveTo>
                    <a:pt x="8065" y="5202"/>
                  </a:moveTo>
                  <a:lnTo>
                    <a:pt x="0" y="5202"/>
                  </a:lnTo>
                  <a:lnTo>
                    <a:pt x="0" y="0"/>
                  </a:lnTo>
                  <a:lnTo>
                    <a:pt x="22987" y="0"/>
                  </a:lnTo>
                  <a:lnTo>
                    <a:pt x="22987" y="5202"/>
                  </a:lnTo>
                  <a:lnTo>
                    <a:pt x="14859" y="5202"/>
                  </a:lnTo>
                  <a:lnTo>
                    <a:pt x="14859" y="25503"/>
                  </a:lnTo>
                  <a:lnTo>
                    <a:pt x="8065" y="25503"/>
                  </a:lnTo>
                  <a:lnTo>
                    <a:pt x="8065" y="5202"/>
                  </a:lnTo>
                  <a:close/>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51" name="Freeform 50">
              <a:extLst>
                <a:ext uri="{FF2B5EF4-FFF2-40B4-BE49-F238E27FC236}">
                  <a16:creationId xmlns:a16="http://schemas.microsoft.com/office/drawing/2014/main" id="{E6EFD7DA-0AA8-390D-63A0-60401D55A4A0}"/>
                </a:ext>
              </a:extLst>
            </p:cNvPr>
            <p:cNvSpPr/>
            <p:nvPr/>
          </p:nvSpPr>
          <p:spPr>
            <a:xfrm>
              <a:off x="3150489" y="1024005"/>
              <a:ext cx="28765" cy="25503"/>
            </a:xfrm>
            <a:custGeom>
              <a:avLst/>
              <a:gdLst>
                <a:gd name="csX0" fmla="*/ 0 w 28765"/>
                <a:gd name="csY0" fmla="*/ 0 h 25503"/>
                <a:gd name="csX1" fmla="*/ 7620 w 28765"/>
                <a:gd name="csY1" fmla="*/ 0 h 25503"/>
                <a:gd name="csX2" fmla="*/ 14478 w 28765"/>
                <a:gd name="csY2" fmla="*/ 16178 h 25503"/>
                <a:gd name="csX3" fmla="*/ 21336 w 28765"/>
                <a:gd name="csY3" fmla="*/ 0 h 25503"/>
                <a:gd name="csX4" fmla="*/ 28765 w 28765"/>
                <a:gd name="csY4" fmla="*/ 0 h 25503"/>
                <a:gd name="csX5" fmla="*/ 28765 w 28765"/>
                <a:gd name="csY5" fmla="*/ 25503 h 25503"/>
                <a:gd name="csX6" fmla="*/ 22733 w 28765"/>
                <a:gd name="csY6" fmla="*/ 25503 h 25503"/>
                <a:gd name="csX7" fmla="*/ 22733 w 28765"/>
                <a:gd name="csY7" fmla="*/ 11610 h 25503"/>
                <a:gd name="csX8" fmla="*/ 22923 w 28765"/>
                <a:gd name="csY8" fmla="*/ 8882 h 25503"/>
                <a:gd name="csX9" fmla="*/ 21971 w 28765"/>
                <a:gd name="csY9" fmla="*/ 11610 h 25503"/>
                <a:gd name="csX10" fmla="*/ 16319 w 28765"/>
                <a:gd name="csY10" fmla="*/ 25503 h 25503"/>
                <a:gd name="csX11" fmla="*/ 12319 w 28765"/>
                <a:gd name="csY11" fmla="*/ 25503 h 25503"/>
                <a:gd name="csX12" fmla="*/ 6667 w 28765"/>
                <a:gd name="csY12" fmla="*/ 11610 h 25503"/>
                <a:gd name="csX13" fmla="*/ 5715 w 28765"/>
                <a:gd name="csY13" fmla="*/ 8882 h 25503"/>
                <a:gd name="csX14" fmla="*/ 5905 w 28765"/>
                <a:gd name="csY14" fmla="*/ 11610 h 25503"/>
                <a:gd name="csX15" fmla="*/ 5905 w 28765"/>
                <a:gd name="csY15" fmla="*/ 25503 h 25503"/>
                <a:gd name="csX16" fmla="*/ 63 w 28765"/>
                <a:gd name="csY16" fmla="*/ 25503 h 25503"/>
                <a:gd name="csX17" fmla="*/ 63 w 28765"/>
                <a:gd name="csY17" fmla="*/ 0 h 255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8765" h="25503">
                  <a:moveTo>
                    <a:pt x="0" y="0"/>
                  </a:moveTo>
                  <a:lnTo>
                    <a:pt x="7620" y="0"/>
                  </a:lnTo>
                  <a:lnTo>
                    <a:pt x="14478" y="16178"/>
                  </a:lnTo>
                  <a:lnTo>
                    <a:pt x="21336" y="0"/>
                  </a:lnTo>
                  <a:lnTo>
                    <a:pt x="28765" y="0"/>
                  </a:lnTo>
                  <a:lnTo>
                    <a:pt x="28765" y="25503"/>
                  </a:lnTo>
                  <a:lnTo>
                    <a:pt x="22733" y="25503"/>
                  </a:lnTo>
                  <a:lnTo>
                    <a:pt x="22733" y="11610"/>
                  </a:lnTo>
                  <a:cubicBezTo>
                    <a:pt x="22733" y="11039"/>
                    <a:pt x="22860" y="9072"/>
                    <a:pt x="22923" y="8882"/>
                  </a:cubicBezTo>
                  <a:lnTo>
                    <a:pt x="21971" y="11610"/>
                  </a:lnTo>
                  <a:lnTo>
                    <a:pt x="16319" y="25503"/>
                  </a:lnTo>
                  <a:lnTo>
                    <a:pt x="12319" y="25503"/>
                  </a:lnTo>
                  <a:lnTo>
                    <a:pt x="6667" y="11610"/>
                  </a:lnTo>
                  <a:cubicBezTo>
                    <a:pt x="6413" y="11039"/>
                    <a:pt x="5842" y="9199"/>
                    <a:pt x="5715" y="8882"/>
                  </a:cubicBezTo>
                  <a:cubicBezTo>
                    <a:pt x="5715" y="9072"/>
                    <a:pt x="5905" y="11039"/>
                    <a:pt x="5905" y="11610"/>
                  </a:cubicBezTo>
                  <a:lnTo>
                    <a:pt x="5905" y="25503"/>
                  </a:lnTo>
                  <a:lnTo>
                    <a:pt x="63" y="25503"/>
                  </a:lnTo>
                  <a:lnTo>
                    <a:pt x="63" y="0"/>
                  </a:lnTo>
                  <a:close/>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grpSp>
    </p:spTree>
    <p:extLst>
      <p:ext uri="{BB962C8B-B14F-4D97-AF65-F5344CB8AC3E}">
        <p14:creationId xmlns:p14="http://schemas.microsoft.com/office/powerpoint/2010/main" val="3788185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C1">
    <p:bg>
      <p:bgPr>
        <a:gradFill flip="none" rotWithShape="1">
          <a:gsLst>
            <a:gs pos="1000">
              <a:schemeClr val="accent2">
                <a:lumMod val="60000"/>
                <a:lumOff val="40000"/>
              </a:schemeClr>
            </a:gs>
            <a:gs pos="79000">
              <a:schemeClr val="accent2"/>
            </a:gs>
          </a:gsLst>
          <a:lin ang="0" scaled="1"/>
          <a:tileRect/>
        </a:gradFill>
        <a:effectLst/>
      </p:bgPr>
    </p:bg>
    <p:spTree>
      <p:nvGrpSpPr>
        <p:cNvPr id="1" name=""/>
        <p:cNvGrpSpPr/>
        <p:nvPr/>
      </p:nvGrpSpPr>
      <p:grpSpPr>
        <a:xfrm>
          <a:off x="0" y="0"/>
          <a:ext cx="0" cy="0"/>
          <a:chOff x="0" y="0"/>
          <a:chExt cx="0" cy="0"/>
        </a:xfrm>
      </p:grpSpPr>
      <p:pic>
        <p:nvPicPr>
          <p:cNvPr id="58" name="Graphic 57">
            <a:extLst>
              <a:ext uri="{FF2B5EF4-FFF2-40B4-BE49-F238E27FC236}">
                <a16:creationId xmlns:a16="http://schemas.microsoft.com/office/drawing/2014/main" id="{70ED6F11-7275-2C43-7511-4A05137FE167}"/>
              </a:ext>
            </a:extLst>
          </p:cNvPr>
          <p:cNvPicPr>
            <a:picLocks noChangeAspect="1"/>
          </p:cNvPicPr>
          <p:nvPr userDrawn="1"/>
        </p:nvPicPr>
        <p:blipFill>
          <a:blip>
            <a:extLst>
              <a:ext uri="{96DAC541-7B7A-43D3-8B79-37D633B846F1}">
                <asvg:svgBlip xmlns:asvg="http://schemas.microsoft.com/office/drawing/2016/SVG/main" r:embed="rId2"/>
              </a:ext>
            </a:extLst>
          </a:blip>
          <a:srcRect r="16477"/>
          <a:stretch>
            <a:fillRect/>
          </a:stretch>
        </p:blipFill>
        <p:spPr>
          <a:xfrm rot="16200000">
            <a:off x="1026666" y="-647524"/>
            <a:ext cx="6564543" cy="7859590"/>
          </a:xfrm>
          <a:prstGeom prst="rect">
            <a:avLst/>
          </a:prstGeom>
        </p:spPr>
      </p:pic>
      <p:pic>
        <p:nvPicPr>
          <p:cNvPr id="56" name="Graphic 55">
            <a:extLst>
              <a:ext uri="{FF2B5EF4-FFF2-40B4-BE49-F238E27FC236}">
                <a16:creationId xmlns:a16="http://schemas.microsoft.com/office/drawing/2014/main" id="{4384AC65-6FA1-2628-D095-84296EC48B36}"/>
              </a:ext>
            </a:extLst>
          </p:cNvPr>
          <p:cNvPicPr>
            <a:picLocks noChangeAspect="1"/>
          </p:cNvPicPr>
          <p:nvPr userDrawn="1"/>
        </p:nvPicPr>
        <p:blipFill>
          <a:blip>
            <a:extLst>
              <a:ext uri="{96DAC541-7B7A-43D3-8B79-37D633B846F1}">
                <asvg:svgBlip xmlns:asvg="http://schemas.microsoft.com/office/drawing/2016/SVG/main" r:embed="rId2"/>
              </a:ext>
            </a:extLst>
          </a:blip>
          <a:srcRect l="32662" b="15102"/>
          <a:stretch>
            <a:fillRect/>
          </a:stretch>
        </p:blipFill>
        <p:spPr>
          <a:xfrm rot="10800000">
            <a:off x="6899507" y="-2"/>
            <a:ext cx="5292493" cy="6672645"/>
          </a:xfrm>
          <a:prstGeom prst="rect">
            <a:avLst/>
          </a:prstGeom>
        </p:spPr>
      </p:pic>
      <p:pic>
        <p:nvPicPr>
          <p:cNvPr id="57" name="Graphic 56">
            <a:extLst>
              <a:ext uri="{FF2B5EF4-FFF2-40B4-BE49-F238E27FC236}">
                <a16:creationId xmlns:a16="http://schemas.microsoft.com/office/drawing/2014/main" id="{BFE20E87-6AB1-9E0B-E89E-3EA9F7B77B55}"/>
              </a:ext>
            </a:extLst>
          </p:cNvPr>
          <p:cNvPicPr>
            <a:picLocks noChangeAspect="1"/>
          </p:cNvPicPr>
          <p:nvPr userDrawn="1"/>
        </p:nvPicPr>
        <p:blipFill>
          <a:blip>
            <a:extLst>
              <a:ext uri="{96DAC541-7B7A-43D3-8B79-37D633B846F1}">
                <asvg:svgBlip xmlns:asvg="http://schemas.microsoft.com/office/drawing/2016/SVG/main" r:embed="rId2"/>
              </a:ext>
            </a:extLst>
          </a:blip>
          <a:srcRect l="65102"/>
          <a:stretch>
            <a:fillRect/>
          </a:stretch>
        </p:blipFill>
        <p:spPr>
          <a:xfrm rot="16200000">
            <a:off x="3801114" y="1556782"/>
            <a:ext cx="2742847" cy="7859590"/>
          </a:xfrm>
          <a:prstGeom prst="rect">
            <a:avLst/>
          </a:prstGeom>
        </p:spPr>
      </p:pic>
      <p:sp>
        <p:nvSpPr>
          <p:cNvPr id="5" name="Rectangle 4">
            <a:extLst>
              <a:ext uri="{FF2B5EF4-FFF2-40B4-BE49-F238E27FC236}">
                <a16:creationId xmlns:a16="http://schemas.microsoft.com/office/drawing/2014/main" id="{05D25A2A-BF57-F7CC-5AB1-7126867A50CF}"/>
              </a:ext>
            </a:extLst>
          </p:cNvPr>
          <p:cNvSpPr/>
          <p:nvPr userDrawn="1"/>
        </p:nvSpPr>
        <p:spPr>
          <a:xfrm>
            <a:off x="1205484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
        <p:nvSpPr>
          <p:cNvPr id="2" name="Freeform 1">
            <a:extLst>
              <a:ext uri="{FF2B5EF4-FFF2-40B4-BE49-F238E27FC236}">
                <a16:creationId xmlns:a16="http://schemas.microsoft.com/office/drawing/2014/main" id="{97359CA5-E8CF-A3A5-044C-A7A80144CD3F}"/>
              </a:ext>
            </a:extLst>
          </p:cNvPr>
          <p:cNvSpPr/>
          <p:nvPr userDrawn="1"/>
        </p:nvSpPr>
        <p:spPr>
          <a:xfrm>
            <a:off x="0" y="0"/>
            <a:ext cx="8930488" cy="6858000"/>
          </a:xfrm>
          <a:custGeom>
            <a:avLst/>
            <a:gdLst>
              <a:gd name="csX0" fmla="*/ 0 w 8930488"/>
              <a:gd name="csY0" fmla="*/ 0 h 6858000"/>
              <a:gd name="csX1" fmla="*/ 5501488 w 8930488"/>
              <a:gd name="csY1" fmla="*/ 0 h 6858000"/>
              <a:gd name="csX2" fmla="*/ 8930488 w 8930488"/>
              <a:gd name="csY2" fmla="*/ 3428999 h 6858000"/>
              <a:gd name="csX3" fmla="*/ 5501488 w 8930488"/>
              <a:gd name="csY3" fmla="*/ 6858000 h 6858000"/>
              <a:gd name="csX4" fmla="*/ 0 w 8930488"/>
              <a:gd name="csY4" fmla="*/ 6858000 h 6858000"/>
            </a:gdLst>
            <a:ahLst/>
            <a:cxnLst>
              <a:cxn ang="0">
                <a:pos x="csX0" y="csY0"/>
              </a:cxn>
              <a:cxn ang="0">
                <a:pos x="csX1" y="csY1"/>
              </a:cxn>
              <a:cxn ang="0">
                <a:pos x="csX2" y="csY2"/>
              </a:cxn>
              <a:cxn ang="0">
                <a:pos x="csX3" y="csY3"/>
              </a:cxn>
              <a:cxn ang="0">
                <a:pos x="csX4" y="csY4"/>
              </a:cxn>
            </a:cxnLst>
            <a:rect l="l" t="t" r="r" b="b"/>
            <a:pathLst>
              <a:path w="8930488" h="6858000">
                <a:moveTo>
                  <a:pt x="0" y="0"/>
                </a:moveTo>
                <a:lnTo>
                  <a:pt x="5501488" y="0"/>
                </a:lnTo>
                <a:cubicBezTo>
                  <a:pt x="7393985" y="0"/>
                  <a:pt x="8930488" y="1536505"/>
                  <a:pt x="8930488" y="3428999"/>
                </a:cubicBezTo>
                <a:cubicBezTo>
                  <a:pt x="8930488" y="5321496"/>
                  <a:pt x="7393985" y="6858000"/>
                  <a:pt x="5501488" y="6858000"/>
                </a:cubicBezTo>
                <a:lnTo>
                  <a:pt x="0" y="6858000"/>
                </a:lnTo>
                <a:close/>
              </a:path>
            </a:pathLst>
          </a:custGeom>
          <a:gradFill>
            <a:gsLst>
              <a:gs pos="76000">
                <a:srgbClr val="F3F4F4"/>
              </a:gs>
              <a:gs pos="0">
                <a:schemeClr val="bg1"/>
              </a:gs>
            </a:gsLst>
            <a:lin ang="0" scaled="1"/>
          </a:gradFill>
          <a:ln w="6350" cap="flat">
            <a:noFill/>
            <a:prstDash val="solid"/>
            <a:miter/>
          </a:ln>
        </p:spPr>
        <p:txBody>
          <a:bodyPr wrap="square">
            <a:noAutofit/>
          </a:bodyPr>
          <a:lstStyle/>
          <a:p>
            <a:endParaRPr lang="en-US"/>
          </a:p>
        </p:txBody>
      </p:sp>
      <p:sp>
        <p:nvSpPr>
          <p:cNvPr id="36" name="Title 9">
            <a:extLst>
              <a:ext uri="{FF2B5EF4-FFF2-40B4-BE49-F238E27FC236}">
                <a16:creationId xmlns:a16="http://schemas.microsoft.com/office/drawing/2014/main" id="{950CA10B-C40A-AF27-2371-E94D1AAD7602}"/>
              </a:ext>
            </a:extLst>
          </p:cNvPr>
          <p:cNvSpPr>
            <a:spLocks noGrp="1"/>
          </p:cNvSpPr>
          <p:nvPr>
            <p:ph type="title"/>
          </p:nvPr>
        </p:nvSpPr>
        <p:spPr>
          <a:xfrm>
            <a:off x="655297" y="2510924"/>
            <a:ext cx="7047830" cy="1645030"/>
          </a:xfrm>
        </p:spPr>
        <p:txBody>
          <a:bodyPr lIns="0" tIns="0" rIns="0" bIns="0" anchor="b"/>
          <a:lstStyle>
            <a:lvl1pPr>
              <a:defRPr sz="4800" b="1" i="0">
                <a:solidFill>
                  <a:schemeClr val="accent1"/>
                </a:solidFill>
                <a:latin typeface="+mj-lt"/>
              </a:defRPr>
            </a:lvl1pPr>
          </a:lstStyle>
          <a:p>
            <a:r>
              <a:rPr lang="en-US"/>
              <a:t>Click to edit Master title style</a:t>
            </a:r>
          </a:p>
        </p:txBody>
      </p:sp>
      <p:sp>
        <p:nvSpPr>
          <p:cNvPr id="37" name="Subtitle 2">
            <a:extLst>
              <a:ext uri="{FF2B5EF4-FFF2-40B4-BE49-F238E27FC236}">
                <a16:creationId xmlns:a16="http://schemas.microsoft.com/office/drawing/2014/main" id="{E9B4229B-196E-1BF3-4177-5845AAF4FFC5}"/>
              </a:ext>
            </a:extLst>
          </p:cNvPr>
          <p:cNvSpPr>
            <a:spLocks noGrp="1"/>
          </p:cNvSpPr>
          <p:nvPr>
            <p:ph type="subTitle" idx="1" hasCustomPrompt="1"/>
          </p:nvPr>
        </p:nvSpPr>
        <p:spPr>
          <a:xfrm>
            <a:off x="609600" y="4541263"/>
            <a:ext cx="5595142" cy="884461"/>
          </a:xfrm>
        </p:spPr>
        <p:txBody>
          <a:bodyPr lIns="0" tIns="0" rIns="0" bIns="0">
            <a:normAutofit/>
          </a:bodyPr>
          <a:lstStyle>
            <a:lvl1pPr marL="0" indent="0" algn="l">
              <a:buNone/>
              <a:defRPr sz="2200" b="0" i="0" cap="none"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38" name="Graphic 7">
            <a:extLst>
              <a:ext uri="{FF2B5EF4-FFF2-40B4-BE49-F238E27FC236}">
                <a16:creationId xmlns:a16="http://schemas.microsoft.com/office/drawing/2014/main" id="{D89A5DF0-1859-8FD6-ED9C-948FC57587C8}"/>
              </a:ext>
            </a:extLst>
          </p:cNvPr>
          <p:cNvGrpSpPr/>
          <p:nvPr userDrawn="1"/>
        </p:nvGrpSpPr>
        <p:grpSpPr>
          <a:xfrm>
            <a:off x="626744" y="1021246"/>
            <a:ext cx="2552509" cy="763769"/>
            <a:chOff x="626744" y="447451"/>
            <a:chExt cx="2552509" cy="763769"/>
          </a:xfrm>
        </p:grpSpPr>
        <p:sp>
          <p:nvSpPr>
            <p:cNvPr id="39" name="Freeform 38">
              <a:extLst>
                <a:ext uri="{FF2B5EF4-FFF2-40B4-BE49-F238E27FC236}">
                  <a16:creationId xmlns:a16="http://schemas.microsoft.com/office/drawing/2014/main" id="{26D2C11D-71B5-9201-9B4C-56EECDAA9D45}"/>
                </a:ext>
              </a:extLst>
            </p:cNvPr>
            <p:cNvSpPr/>
            <p:nvPr/>
          </p:nvSpPr>
          <p:spPr>
            <a:xfrm>
              <a:off x="626744" y="447451"/>
              <a:ext cx="398272" cy="453935"/>
            </a:xfrm>
            <a:custGeom>
              <a:avLst/>
              <a:gdLst>
                <a:gd name="csX0" fmla="*/ 336614 w 398272"/>
                <a:gd name="csY0" fmla="*/ 347785 h 453935"/>
                <a:gd name="csX1" fmla="*/ 352679 w 398272"/>
                <a:gd name="csY1" fmla="*/ 329958 h 453935"/>
                <a:gd name="csX2" fmla="*/ 352870 w 398272"/>
                <a:gd name="csY2" fmla="*/ 329768 h 453935"/>
                <a:gd name="csX3" fmla="*/ 377762 w 398272"/>
                <a:gd name="csY3" fmla="*/ 290751 h 453935"/>
                <a:gd name="csX4" fmla="*/ 398272 w 398272"/>
                <a:gd name="csY4" fmla="*/ 201616 h 453935"/>
                <a:gd name="csX5" fmla="*/ 199136 w 398272"/>
                <a:gd name="csY5" fmla="*/ 0 h 453935"/>
                <a:gd name="csX6" fmla="*/ 0 w 398272"/>
                <a:gd name="csY6" fmla="*/ 201616 h 453935"/>
                <a:gd name="csX7" fmla="*/ 199136 w 398272"/>
                <a:gd name="csY7" fmla="*/ 403169 h 453935"/>
                <a:gd name="csX8" fmla="*/ 232601 w 398272"/>
                <a:gd name="csY8" fmla="*/ 400251 h 453935"/>
                <a:gd name="csX9" fmla="*/ 237236 w 398272"/>
                <a:gd name="csY9" fmla="*/ 407103 h 453935"/>
                <a:gd name="csX10" fmla="*/ 242570 w 398272"/>
                <a:gd name="csY10" fmla="*/ 413954 h 453935"/>
                <a:gd name="csX11" fmla="*/ 254889 w 398272"/>
                <a:gd name="csY11" fmla="*/ 426516 h 453935"/>
                <a:gd name="csX12" fmla="*/ 285877 w 398272"/>
                <a:gd name="csY12" fmla="*/ 444977 h 453935"/>
                <a:gd name="csX13" fmla="*/ 318008 w 398272"/>
                <a:gd name="csY13" fmla="*/ 452971 h 453935"/>
                <a:gd name="csX14" fmla="*/ 346329 w 398272"/>
                <a:gd name="csY14" fmla="*/ 453605 h 453935"/>
                <a:gd name="csX15" fmla="*/ 373761 w 398272"/>
                <a:gd name="csY15" fmla="*/ 448784 h 453935"/>
                <a:gd name="csX16" fmla="*/ 336614 w 398272"/>
                <a:gd name="csY16" fmla="*/ 347722 h 4539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98272" h="453935">
                  <a:moveTo>
                    <a:pt x="336614" y="347785"/>
                  </a:moveTo>
                  <a:cubicBezTo>
                    <a:pt x="342392" y="341948"/>
                    <a:pt x="347726" y="335985"/>
                    <a:pt x="352679" y="329958"/>
                  </a:cubicBezTo>
                  <a:cubicBezTo>
                    <a:pt x="352743" y="329895"/>
                    <a:pt x="352806" y="329831"/>
                    <a:pt x="352870" y="329768"/>
                  </a:cubicBezTo>
                  <a:cubicBezTo>
                    <a:pt x="363284" y="317016"/>
                    <a:pt x="371729" y="303947"/>
                    <a:pt x="377762" y="290751"/>
                  </a:cubicBezTo>
                  <a:cubicBezTo>
                    <a:pt x="390843" y="263852"/>
                    <a:pt x="398272" y="233654"/>
                    <a:pt x="398272" y="201616"/>
                  </a:cubicBezTo>
                  <a:cubicBezTo>
                    <a:pt x="398272" y="90277"/>
                    <a:pt x="309118" y="0"/>
                    <a:pt x="199136" y="0"/>
                  </a:cubicBezTo>
                  <a:cubicBezTo>
                    <a:pt x="89154" y="0"/>
                    <a:pt x="0" y="90277"/>
                    <a:pt x="0" y="201616"/>
                  </a:cubicBezTo>
                  <a:cubicBezTo>
                    <a:pt x="0" y="312956"/>
                    <a:pt x="89154" y="403169"/>
                    <a:pt x="199136" y="403169"/>
                  </a:cubicBezTo>
                  <a:cubicBezTo>
                    <a:pt x="210566" y="403169"/>
                    <a:pt x="221742" y="402154"/>
                    <a:pt x="232601" y="400251"/>
                  </a:cubicBezTo>
                  <a:cubicBezTo>
                    <a:pt x="233045" y="400187"/>
                    <a:pt x="236728" y="406405"/>
                    <a:pt x="237236" y="407103"/>
                  </a:cubicBezTo>
                  <a:cubicBezTo>
                    <a:pt x="238951" y="409450"/>
                    <a:pt x="240729" y="411734"/>
                    <a:pt x="242570" y="413954"/>
                  </a:cubicBezTo>
                  <a:cubicBezTo>
                    <a:pt x="246317" y="418459"/>
                    <a:pt x="250444" y="422646"/>
                    <a:pt x="254889" y="426516"/>
                  </a:cubicBezTo>
                  <a:cubicBezTo>
                    <a:pt x="264033" y="434509"/>
                    <a:pt x="274510" y="440853"/>
                    <a:pt x="285877" y="444977"/>
                  </a:cubicBezTo>
                  <a:cubicBezTo>
                    <a:pt x="296291" y="448784"/>
                    <a:pt x="306959" y="451829"/>
                    <a:pt x="318008" y="452971"/>
                  </a:cubicBezTo>
                  <a:cubicBezTo>
                    <a:pt x="327406" y="453922"/>
                    <a:pt x="336931" y="454239"/>
                    <a:pt x="346329" y="453605"/>
                  </a:cubicBezTo>
                  <a:cubicBezTo>
                    <a:pt x="355600" y="452971"/>
                    <a:pt x="364681" y="450940"/>
                    <a:pt x="373761" y="448784"/>
                  </a:cubicBezTo>
                  <a:cubicBezTo>
                    <a:pt x="373761" y="448784"/>
                    <a:pt x="284925" y="400061"/>
                    <a:pt x="336614" y="347722"/>
                  </a:cubicBezTo>
                </a:path>
              </a:pathLst>
            </a:custGeom>
            <a:solidFill>
              <a:srgbClr val="76DADC"/>
            </a:solidFill>
            <a:ln w="6350" cap="flat">
              <a:noFill/>
              <a:prstDash val="solid"/>
              <a:miter/>
            </a:ln>
          </p:spPr>
          <p:txBody>
            <a:bodyPr/>
            <a:lstStyle/>
            <a:p>
              <a:endParaRPr lang="en-US" b="0" i="0">
                <a:latin typeface="Avenir Next" panose="020B0503020202020204" pitchFamily="34" charset="0"/>
              </a:endParaRPr>
            </a:p>
          </p:txBody>
        </p:sp>
        <p:sp>
          <p:nvSpPr>
            <p:cNvPr id="40" name="Freeform 39">
              <a:extLst>
                <a:ext uri="{FF2B5EF4-FFF2-40B4-BE49-F238E27FC236}">
                  <a16:creationId xmlns:a16="http://schemas.microsoft.com/office/drawing/2014/main" id="{124CCB7D-15D0-1E84-F9FD-9AFB52E9FB40}"/>
                </a:ext>
              </a:extLst>
            </p:cNvPr>
            <p:cNvSpPr/>
            <p:nvPr/>
          </p:nvSpPr>
          <p:spPr>
            <a:xfrm>
              <a:off x="2555620" y="712254"/>
              <a:ext cx="71818" cy="73274"/>
            </a:xfrm>
            <a:custGeom>
              <a:avLst/>
              <a:gdLst>
                <a:gd name="csX0" fmla="*/ 35877 w 71818"/>
                <a:gd name="csY0" fmla="*/ 73275 h 73274"/>
                <a:gd name="csX1" fmla="*/ 0 w 71818"/>
                <a:gd name="csY1" fmla="*/ 36352 h 73274"/>
                <a:gd name="csX2" fmla="*/ 35877 w 71818"/>
                <a:gd name="csY2" fmla="*/ 0 h 73274"/>
                <a:gd name="csX3" fmla="*/ 71818 w 71818"/>
                <a:gd name="csY3" fmla="*/ 36352 h 73274"/>
                <a:gd name="csX4" fmla="*/ 35877 w 71818"/>
                <a:gd name="csY4" fmla="*/ 73275 h 73274"/>
              </a:gdLst>
              <a:ahLst/>
              <a:cxnLst>
                <a:cxn ang="0">
                  <a:pos x="csX0" y="csY0"/>
                </a:cxn>
                <a:cxn ang="0">
                  <a:pos x="csX1" y="csY1"/>
                </a:cxn>
                <a:cxn ang="0">
                  <a:pos x="csX2" y="csY2"/>
                </a:cxn>
                <a:cxn ang="0">
                  <a:pos x="csX3" y="csY3"/>
                </a:cxn>
                <a:cxn ang="0">
                  <a:pos x="csX4" y="csY4"/>
                </a:cxn>
              </a:cxnLst>
              <a:rect l="l" t="t" r="r" b="b"/>
              <a:pathLst>
                <a:path w="71818" h="73274">
                  <a:moveTo>
                    <a:pt x="35877" y="73275"/>
                  </a:moveTo>
                  <a:cubicBezTo>
                    <a:pt x="16129" y="73275"/>
                    <a:pt x="0" y="56336"/>
                    <a:pt x="0" y="36352"/>
                  </a:cubicBezTo>
                  <a:cubicBezTo>
                    <a:pt x="0" y="16368"/>
                    <a:pt x="16129" y="0"/>
                    <a:pt x="35877" y="0"/>
                  </a:cubicBezTo>
                  <a:cubicBezTo>
                    <a:pt x="55626" y="0"/>
                    <a:pt x="71818" y="16368"/>
                    <a:pt x="71818" y="36352"/>
                  </a:cubicBezTo>
                  <a:cubicBezTo>
                    <a:pt x="71818" y="56336"/>
                    <a:pt x="55055" y="73275"/>
                    <a:pt x="35877" y="73275"/>
                  </a:cubicBezTo>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41" name="Freeform 40">
              <a:extLst>
                <a:ext uri="{FF2B5EF4-FFF2-40B4-BE49-F238E27FC236}">
                  <a16:creationId xmlns:a16="http://schemas.microsoft.com/office/drawing/2014/main" id="{15B8DA67-A613-3DC2-B224-5AF672EE4436}"/>
                </a:ext>
              </a:extLst>
            </p:cNvPr>
            <p:cNvSpPr/>
            <p:nvPr/>
          </p:nvSpPr>
          <p:spPr>
            <a:xfrm>
              <a:off x="1097978" y="686180"/>
              <a:ext cx="298069" cy="367642"/>
            </a:xfrm>
            <a:custGeom>
              <a:avLst/>
              <a:gdLst>
                <a:gd name="csX0" fmla="*/ 129222 w 298069"/>
                <a:gd name="csY0" fmla="*/ 166597 h 367642"/>
                <a:gd name="csX1" fmla="*/ 72961 w 298069"/>
                <a:gd name="csY1" fmla="*/ 166597 h 367642"/>
                <a:gd name="csX2" fmla="*/ 72961 w 298069"/>
                <a:gd name="csY2" fmla="*/ 52720 h 367642"/>
                <a:gd name="csX3" fmla="*/ 129222 w 298069"/>
                <a:gd name="csY3" fmla="*/ 52720 h 367642"/>
                <a:gd name="csX4" fmla="*/ 190881 w 298069"/>
                <a:gd name="csY4" fmla="*/ 110261 h 367642"/>
                <a:gd name="csX5" fmla="*/ 129222 w 298069"/>
                <a:gd name="csY5" fmla="*/ 166597 h 367642"/>
                <a:gd name="csX6" fmla="*/ 270446 w 298069"/>
                <a:gd name="csY6" fmla="*/ 316889 h 367642"/>
                <a:gd name="csX7" fmla="*/ 219011 w 298069"/>
                <a:gd name="csY7" fmla="*/ 274954 h 367642"/>
                <a:gd name="csX8" fmla="*/ 183705 w 298069"/>
                <a:gd name="csY8" fmla="*/ 212592 h 367642"/>
                <a:gd name="csX9" fmla="*/ 262699 w 298069"/>
                <a:gd name="csY9" fmla="*/ 109626 h 367642"/>
                <a:gd name="csX10" fmla="*/ 141224 w 298069"/>
                <a:gd name="csY10" fmla="*/ 0 h 367642"/>
                <a:gd name="csX11" fmla="*/ 0 w 298069"/>
                <a:gd name="csY11" fmla="*/ 0 h 367642"/>
                <a:gd name="csX12" fmla="*/ 0 w 298069"/>
                <a:gd name="csY12" fmla="*/ 363392 h 367642"/>
                <a:gd name="csX13" fmla="*/ 73025 w 298069"/>
                <a:gd name="csY13" fmla="*/ 363392 h 367642"/>
                <a:gd name="csX14" fmla="*/ 73025 w 298069"/>
                <a:gd name="csY14" fmla="*/ 218619 h 367642"/>
                <a:gd name="csX15" fmla="*/ 114935 w 298069"/>
                <a:gd name="csY15" fmla="*/ 218619 h 367642"/>
                <a:gd name="csX16" fmla="*/ 153225 w 298069"/>
                <a:gd name="csY16" fmla="*/ 296144 h 367642"/>
                <a:gd name="csX17" fmla="*/ 256730 w 298069"/>
                <a:gd name="csY17" fmla="*/ 367642 h 367642"/>
                <a:gd name="csX18" fmla="*/ 298069 w 298069"/>
                <a:gd name="csY18" fmla="*/ 361298 h 367642"/>
                <a:gd name="csX19" fmla="*/ 270446 w 298069"/>
                <a:gd name="csY19" fmla="*/ 316889 h 3676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98069" h="367642">
                  <a:moveTo>
                    <a:pt x="129222" y="166597"/>
                  </a:moveTo>
                  <a:lnTo>
                    <a:pt x="72961" y="166597"/>
                  </a:lnTo>
                  <a:lnTo>
                    <a:pt x="72961" y="52720"/>
                  </a:lnTo>
                  <a:lnTo>
                    <a:pt x="129222" y="52720"/>
                  </a:lnTo>
                  <a:cubicBezTo>
                    <a:pt x="174688" y="52720"/>
                    <a:pt x="190881" y="77525"/>
                    <a:pt x="190881" y="110261"/>
                  </a:cubicBezTo>
                  <a:cubicBezTo>
                    <a:pt x="190881" y="142997"/>
                    <a:pt x="174752" y="166597"/>
                    <a:pt x="129222" y="166597"/>
                  </a:cubicBezTo>
                  <a:moveTo>
                    <a:pt x="270446" y="316889"/>
                  </a:moveTo>
                  <a:cubicBezTo>
                    <a:pt x="249809" y="314542"/>
                    <a:pt x="234886" y="302805"/>
                    <a:pt x="219011" y="274954"/>
                  </a:cubicBezTo>
                  <a:lnTo>
                    <a:pt x="183705" y="212592"/>
                  </a:lnTo>
                  <a:cubicBezTo>
                    <a:pt x="233934" y="201109"/>
                    <a:pt x="262699" y="161077"/>
                    <a:pt x="262699" y="109626"/>
                  </a:cubicBezTo>
                  <a:cubicBezTo>
                    <a:pt x="262699" y="50880"/>
                    <a:pt x="226187" y="0"/>
                    <a:pt x="141224" y="0"/>
                  </a:cubicBezTo>
                  <a:lnTo>
                    <a:pt x="0" y="0"/>
                  </a:lnTo>
                  <a:lnTo>
                    <a:pt x="0" y="363392"/>
                  </a:lnTo>
                  <a:lnTo>
                    <a:pt x="73025" y="363392"/>
                  </a:lnTo>
                  <a:lnTo>
                    <a:pt x="73025" y="218619"/>
                  </a:lnTo>
                  <a:lnTo>
                    <a:pt x="114935" y="218619"/>
                  </a:lnTo>
                  <a:lnTo>
                    <a:pt x="153225" y="296144"/>
                  </a:lnTo>
                  <a:cubicBezTo>
                    <a:pt x="178943" y="348863"/>
                    <a:pt x="213677" y="367642"/>
                    <a:pt x="256730" y="367642"/>
                  </a:cubicBezTo>
                  <a:cubicBezTo>
                    <a:pt x="269557" y="367642"/>
                    <a:pt x="284607" y="365295"/>
                    <a:pt x="298069" y="361298"/>
                  </a:cubicBezTo>
                  <a:cubicBezTo>
                    <a:pt x="286385" y="348610"/>
                    <a:pt x="276924" y="333701"/>
                    <a:pt x="270446" y="316889"/>
                  </a:cubicBezTo>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42" name="Freeform 41">
              <a:extLst>
                <a:ext uri="{FF2B5EF4-FFF2-40B4-BE49-F238E27FC236}">
                  <a16:creationId xmlns:a16="http://schemas.microsoft.com/office/drawing/2014/main" id="{BA7AF5F6-8FFA-CA22-61AD-4444381391FD}"/>
                </a:ext>
              </a:extLst>
            </p:cNvPr>
            <p:cNvSpPr/>
            <p:nvPr/>
          </p:nvSpPr>
          <p:spPr>
            <a:xfrm>
              <a:off x="1393253" y="835204"/>
              <a:ext cx="207073" cy="222298"/>
            </a:xfrm>
            <a:custGeom>
              <a:avLst/>
              <a:gdLst>
                <a:gd name="csX0" fmla="*/ 107696 w 207073"/>
                <a:gd name="csY0" fmla="*/ 40602 h 222298"/>
                <a:gd name="csX1" fmla="*/ 68199 w 207073"/>
                <a:gd name="csY1" fmla="*/ 80570 h 222298"/>
                <a:gd name="csX2" fmla="*/ 140589 w 207073"/>
                <a:gd name="csY2" fmla="*/ 80570 h 222298"/>
                <a:gd name="csX3" fmla="*/ 141160 w 207073"/>
                <a:gd name="csY3" fmla="*/ 72069 h 222298"/>
                <a:gd name="csX4" fmla="*/ 107632 w 207073"/>
                <a:gd name="csY4" fmla="*/ 40602 h 222298"/>
                <a:gd name="csX5" fmla="*/ 111887 w 207073"/>
                <a:gd name="csY5" fmla="*/ 222298 h 222298"/>
                <a:gd name="csX6" fmla="*/ 0 w 207073"/>
                <a:gd name="csY6" fmla="*/ 110261 h 222298"/>
                <a:gd name="csX7" fmla="*/ 107124 w 207073"/>
                <a:gd name="csY7" fmla="*/ 0 h 222298"/>
                <a:gd name="csX8" fmla="*/ 202247 w 207073"/>
                <a:gd name="csY8" fmla="*/ 84758 h 222298"/>
                <a:gd name="csX9" fmla="*/ 198691 w 207073"/>
                <a:gd name="csY9" fmla="*/ 114448 h 222298"/>
                <a:gd name="csX10" fmla="*/ 65849 w 207073"/>
                <a:gd name="csY10" fmla="*/ 114448 h 222298"/>
                <a:gd name="csX11" fmla="*/ 130493 w 207073"/>
                <a:gd name="csY11" fmla="*/ 175035 h 222298"/>
                <a:gd name="csX12" fmla="*/ 190310 w 207073"/>
                <a:gd name="csY12" fmla="*/ 153845 h 222298"/>
                <a:gd name="csX13" fmla="*/ 207074 w 207073"/>
                <a:gd name="csY13" fmla="*/ 187152 h 222298"/>
                <a:gd name="csX14" fmla="*/ 111950 w 207073"/>
                <a:gd name="csY14" fmla="*/ 222298 h 2222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07073" h="222298">
                  <a:moveTo>
                    <a:pt x="107696" y="40602"/>
                  </a:moveTo>
                  <a:cubicBezTo>
                    <a:pt x="89789" y="40602"/>
                    <a:pt x="73596" y="51514"/>
                    <a:pt x="68199" y="80570"/>
                  </a:cubicBezTo>
                  <a:lnTo>
                    <a:pt x="140589" y="80570"/>
                  </a:lnTo>
                  <a:cubicBezTo>
                    <a:pt x="140589" y="80570"/>
                    <a:pt x="141160" y="76954"/>
                    <a:pt x="141160" y="72069"/>
                  </a:cubicBezTo>
                  <a:cubicBezTo>
                    <a:pt x="141160" y="54496"/>
                    <a:pt x="129794" y="40602"/>
                    <a:pt x="107632" y="40602"/>
                  </a:cubicBezTo>
                  <a:moveTo>
                    <a:pt x="111887" y="222298"/>
                  </a:moveTo>
                  <a:cubicBezTo>
                    <a:pt x="44260" y="222298"/>
                    <a:pt x="0" y="174463"/>
                    <a:pt x="0" y="110261"/>
                  </a:cubicBezTo>
                  <a:cubicBezTo>
                    <a:pt x="0" y="46058"/>
                    <a:pt x="50229" y="0"/>
                    <a:pt x="107124" y="0"/>
                  </a:cubicBezTo>
                  <a:cubicBezTo>
                    <a:pt x="160401" y="0"/>
                    <a:pt x="202247" y="35717"/>
                    <a:pt x="202247" y="84758"/>
                  </a:cubicBezTo>
                  <a:cubicBezTo>
                    <a:pt x="202247" y="94464"/>
                    <a:pt x="200469" y="107152"/>
                    <a:pt x="198691" y="114448"/>
                  </a:cubicBezTo>
                  <a:lnTo>
                    <a:pt x="65849" y="114448"/>
                  </a:lnTo>
                  <a:cubicBezTo>
                    <a:pt x="65849" y="144710"/>
                    <a:pt x="80200" y="175035"/>
                    <a:pt x="130493" y="175035"/>
                  </a:cubicBezTo>
                  <a:cubicBezTo>
                    <a:pt x="152019" y="175035"/>
                    <a:pt x="174180" y="166533"/>
                    <a:pt x="190310" y="153845"/>
                  </a:cubicBezTo>
                  <a:lnTo>
                    <a:pt x="207074" y="187152"/>
                  </a:lnTo>
                  <a:cubicBezTo>
                    <a:pt x="183705" y="208341"/>
                    <a:pt x="150241" y="222298"/>
                    <a:pt x="111950" y="222298"/>
                  </a:cubicBezTo>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43" name="Freeform 42">
              <a:extLst>
                <a:ext uri="{FF2B5EF4-FFF2-40B4-BE49-F238E27FC236}">
                  <a16:creationId xmlns:a16="http://schemas.microsoft.com/office/drawing/2014/main" id="{A5DB1184-B0BF-2324-8F91-88AFA467F518}"/>
                </a:ext>
              </a:extLst>
            </p:cNvPr>
            <p:cNvSpPr/>
            <p:nvPr/>
          </p:nvSpPr>
          <p:spPr>
            <a:xfrm>
              <a:off x="1605025" y="843070"/>
              <a:ext cx="233934" cy="207770"/>
            </a:xfrm>
            <a:custGeom>
              <a:avLst/>
              <a:gdLst>
                <a:gd name="csX0" fmla="*/ 143002 w 233934"/>
                <a:gd name="csY0" fmla="*/ 207770 h 207770"/>
                <a:gd name="csX1" fmla="*/ 90932 w 233934"/>
                <a:gd name="csY1" fmla="*/ 207770 h 207770"/>
                <a:gd name="csX2" fmla="*/ 0 w 233934"/>
                <a:gd name="csY2" fmla="*/ 0 h 207770"/>
                <a:gd name="csX3" fmla="*/ 64579 w 233934"/>
                <a:gd name="csY3" fmla="*/ 0 h 207770"/>
                <a:gd name="csX4" fmla="*/ 117221 w 233934"/>
                <a:gd name="csY4" fmla="*/ 134495 h 207770"/>
                <a:gd name="csX5" fmla="*/ 170497 w 233934"/>
                <a:gd name="csY5" fmla="*/ 0 h 207770"/>
                <a:gd name="csX6" fmla="*/ 233934 w 233934"/>
                <a:gd name="csY6" fmla="*/ 0 h 207770"/>
                <a:gd name="csX7" fmla="*/ 143002 w 233934"/>
                <a:gd name="csY7" fmla="*/ 207770 h 2077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33934" h="207770">
                  <a:moveTo>
                    <a:pt x="143002" y="207770"/>
                  </a:moveTo>
                  <a:lnTo>
                    <a:pt x="90932" y="207770"/>
                  </a:lnTo>
                  <a:lnTo>
                    <a:pt x="0" y="0"/>
                  </a:lnTo>
                  <a:lnTo>
                    <a:pt x="64579" y="0"/>
                  </a:lnTo>
                  <a:lnTo>
                    <a:pt x="117221" y="134495"/>
                  </a:lnTo>
                  <a:lnTo>
                    <a:pt x="170497" y="0"/>
                  </a:lnTo>
                  <a:lnTo>
                    <a:pt x="233934" y="0"/>
                  </a:lnTo>
                  <a:lnTo>
                    <a:pt x="143002" y="207770"/>
                  </a:lnTo>
                  <a:close/>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44" name="Freeform 43">
              <a:extLst>
                <a:ext uri="{FF2B5EF4-FFF2-40B4-BE49-F238E27FC236}">
                  <a16:creationId xmlns:a16="http://schemas.microsoft.com/office/drawing/2014/main" id="{0922667A-7A8B-99BC-495F-701B6CC2BED6}"/>
                </a:ext>
              </a:extLst>
            </p:cNvPr>
            <p:cNvSpPr/>
            <p:nvPr/>
          </p:nvSpPr>
          <p:spPr>
            <a:xfrm>
              <a:off x="2122487" y="835204"/>
              <a:ext cx="234569" cy="371892"/>
            </a:xfrm>
            <a:custGeom>
              <a:avLst/>
              <a:gdLst>
                <a:gd name="csX0" fmla="*/ 167513 w 234569"/>
                <a:gd name="csY0" fmla="*/ 111466 h 371892"/>
                <a:gd name="csX1" fmla="*/ 117856 w 234569"/>
                <a:gd name="csY1" fmla="*/ 49675 h 371892"/>
                <a:gd name="csX2" fmla="*/ 66992 w 234569"/>
                <a:gd name="csY2" fmla="*/ 79365 h 371892"/>
                <a:gd name="csX3" fmla="*/ 66992 w 234569"/>
                <a:gd name="csY3" fmla="*/ 142933 h 371892"/>
                <a:gd name="csX4" fmla="*/ 117856 w 234569"/>
                <a:gd name="csY4" fmla="*/ 172624 h 371892"/>
                <a:gd name="csX5" fmla="*/ 167513 w 234569"/>
                <a:gd name="csY5" fmla="*/ 111466 h 371892"/>
                <a:gd name="csX6" fmla="*/ 137033 w 234569"/>
                <a:gd name="csY6" fmla="*/ 222298 h 371892"/>
                <a:gd name="csX7" fmla="*/ 66992 w 234569"/>
                <a:gd name="csY7" fmla="*/ 193813 h 371892"/>
                <a:gd name="csX8" fmla="*/ 66992 w 234569"/>
                <a:gd name="csY8" fmla="*/ 371893 h 371892"/>
                <a:gd name="csX9" fmla="*/ 0 w 234569"/>
                <a:gd name="csY9" fmla="*/ 371893 h 371892"/>
                <a:gd name="csX10" fmla="*/ 0 w 234569"/>
                <a:gd name="csY10" fmla="*/ 12117 h 371892"/>
                <a:gd name="csX11" fmla="*/ 60452 w 234569"/>
                <a:gd name="csY11" fmla="*/ 5456 h 371892"/>
                <a:gd name="csX12" fmla="*/ 63436 w 234569"/>
                <a:gd name="csY12" fmla="*/ 33941 h 371892"/>
                <a:gd name="csX13" fmla="*/ 137033 w 234569"/>
                <a:gd name="csY13" fmla="*/ 0 h 371892"/>
                <a:gd name="csX14" fmla="*/ 234569 w 234569"/>
                <a:gd name="csY14" fmla="*/ 111466 h 371892"/>
                <a:gd name="csX15" fmla="*/ 137033 w 234569"/>
                <a:gd name="csY15" fmla="*/ 222298 h 3718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34569" h="371892">
                  <a:moveTo>
                    <a:pt x="167513" y="111466"/>
                  </a:moveTo>
                  <a:cubicBezTo>
                    <a:pt x="167513" y="71498"/>
                    <a:pt x="146558" y="49675"/>
                    <a:pt x="117856" y="49675"/>
                  </a:cubicBezTo>
                  <a:cubicBezTo>
                    <a:pt x="95123" y="49675"/>
                    <a:pt x="75946" y="63632"/>
                    <a:pt x="66992" y="79365"/>
                  </a:cubicBezTo>
                  <a:lnTo>
                    <a:pt x="66992" y="142933"/>
                  </a:lnTo>
                  <a:cubicBezTo>
                    <a:pt x="75946" y="158667"/>
                    <a:pt x="95123" y="172624"/>
                    <a:pt x="117856" y="172624"/>
                  </a:cubicBezTo>
                  <a:cubicBezTo>
                    <a:pt x="146558" y="172624"/>
                    <a:pt x="167513" y="150800"/>
                    <a:pt x="167513" y="111466"/>
                  </a:cubicBezTo>
                  <a:moveTo>
                    <a:pt x="137033" y="222298"/>
                  </a:moveTo>
                  <a:cubicBezTo>
                    <a:pt x="112522" y="222298"/>
                    <a:pt x="84963" y="213797"/>
                    <a:pt x="66992" y="193813"/>
                  </a:cubicBezTo>
                  <a:lnTo>
                    <a:pt x="66992" y="371893"/>
                  </a:lnTo>
                  <a:lnTo>
                    <a:pt x="0" y="371893"/>
                  </a:lnTo>
                  <a:lnTo>
                    <a:pt x="0" y="12117"/>
                  </a:lnTo>
                  <a:lnTo>
                    <a:pt x="60452" y="5456"/>
                  </a:lnTo>
                  <a:lnTo>
                    <a:pt x="63436" y="33941"/>
                  </a:lnTo>
                  <a:cubicBezTo>
                    <a:pt x="79565" y="9707"/>
                    <a:pt x="111887" y="0"/>
                    <a:pt x="137033" y="0"/>
                  </a:cubicBezTo>
                  <a:cubicBezTo>
                    <a:pt x="192659" y="0"/>
                    <a:pt x="234569" y="47200"/>
                    <a:pt x="234569" y="111466"/>
                  </a:cubicBezTo>
                  <a:cubicBezTo>
                    <a:pt x="234569" y="175732"/>
                    <a:pt x="192659" y="222298"/>
                    <a:pt x="137033" y="222298"/>
                  </a:cubicBezTo>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45" name="Freeform 44">
              <a:extLst>
                <a:ext uri="{FF2B5EF4-FFF2-40B4-BE49-F238E27FC236}">
                  <a16:creationId xmlns:a16="http://schemas.microsoft.com/office/drawing/2014/main" id="{0AB1E437-0790-8C42-B910-B7E15B985076}"/>
                </a:ext>
              </a:extLst>
            </p:cNvPr>
            <p:cNvSpPr/>
            <p:nvPr/>
          </p:nvSpPr>
          <p:spPr>
            <a:xfrm>
              <a:off x="2388742" y="835140"/>
              <a:ext cx="139446" cy="214431"/>
            </a:xfrm>
            <a:custGeom>
              <a:avLst/>
              <a:gdLst>
                <a:gd name="csX0" fmla="*/ 66993 w 139446"/>
                <a:gd name="csY0" fmla="*/ 107850 h 214431"/>
                <a:gd name="csX1" fmla="*/ 66993 w 139446"/>
                <a:gd name="csY1" fmla="*/ 214431 h 214431"/>
                <a:gd name="csX2" fmla="*/ 0 w 139446"/>
                <a:gd name="csY2" fmla="*/ 214431 h 214431"/>
                <a:gd name="csX3" fmla="*/ 0 w 139446"/>
                <a:gd name="csY3" fmla="*/ 12117 h 214431"/>
                <a:gd name="csX4" fmla="*/ 61024 w 139446"/>
                <a:gd name="csY4" fmla="*/ 5456 h 214431"/>
                <a:gd name="csX5" fmla="*/ 64643 w 139446"/>
                <a:gd name="csY5" fmla="*/ 44790 h 214431"/>
                <a:gd name="csX6" fmla="*/ 139446 w 139446"/>
                <a:gd name="csY6" fmla="*/ 0 h 214431"/>
                <a:gd name="csX7" fmla="*/ 139446 w 139446"/>
                <a:gd name="csY7" fmla="*/ 65408 h 214431"/>
                <a:gd name="csX8" fmla="*/ 67056 w 139446"/>
                <a:gd name="csY8" fmla="*/ 107787 h 2144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9446" h="214431">
                  <a:moveTo>
                    <a:pt x="66993" y="107850"/>
                  </a:moveTo>
                  <a:lnTo>
                    <a:pt x="66993" y="214431"/>
                  </a:lnTo>
                  <a:lnTo>
                    <a:pt x="0" y="214431"/>
                  </a:lnTo>
                  <a:lnTo>
                    <a:pt x="0" y="12117"/>
                  </a:lnTo>
                  <a:lnTo>
                    <a:pt x="61024" y="5456"/>
                  </a:lnTo>
                  <a:lnTo>
                    <a:pt x="64643" y="44790"/>
                  </a:lnTo>
                  <a:cubicBezTo>
                    <a:pt x="77788" y="19984"/>
                    <a:pt x="104712" y="0"/>
                    <a:pt x="139446" y="0"/>
                  </a:cubicBezTo>
                  <a:lnTo>
                    <a:pt x="139446" y="65408"/>
                  </a:lnTo>
                  <a:cubicBezTo>
                    <a:pt x="102934" y="54496"/>
                    <a:pt x="67056" y="72704"/>
                    <a:pt x="67056" y="107787"/>
                  </a:cubicBezTo>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46" name="Freeform 45">
              <a:extLst>
                <a:ext uri="{FF2B5EF4-FFF2-40B4-BE49-F238E27FC236}">
                  <a16:creationId xmlns:a16="http://schemas.microsoft.com/office/drawing/2014/main" id="{73623A6B-0F74-A661-78AB-337360A02121}"/>
                </a:ext>
              </a:extLst>
            </p:cNvPr>
            <p:cNvSpPr/>
            <p:nvPr/>
          </p:nvSpPr>
          <p:spPr>
            <a:xfrm>
              <a:off x="2557970" y="835775"/>
              <a:ext cx="67056" cy="213860"/>
            </a:xfrm>
            <a:custGeom>
              <a:avLst/>
              <a:gdLst>
                <a:gd name="csX0" fmla="*/ 0 w 67056"/>
                <a:gd name="csY0" fmla="*/ 213860 h 213860"/>
                <a:gd name="csX1" fmla="*/ 0 w 67056"/>
                <a:gd name="csY1" fmla="*/ 7296 h 213860"/>
                <a:gd name="csX2" fmla="*/ 67056 w 67056"/>
                <a:gd name="csY2" fmla="*/ 0 h 213860"/>
                <a:gd name="csX3" fmla="*/ 67056 w 67056"/>
                <a:gd name="csY3" fmla="*/ 213860 h 213860"/>
                <a:gd name="csX4" fmla="*/ 0 w 67056"/>
                <a:gd name="csY4" fmla="*/ 213860 h 213860"/>
              </a:gdLst>
              <a:ahLst/>
              <a:cxnLst>
                <a:cxn ang="0">
                  <a:pos x="csX0" y="csY0"/>
                </a:cxn>
                <a:cxn ang="0">
                  <a:pos x="csX1" y="csY1"/>
                </a:cxn>
                <a:cxn ang="0">
                  <a:pos x="csX2" y="csY2"/>
                </a:cxn>
                <a:cxn ang="0">
                  <a:pos x="csX3" y="csY3"/>
                </a:cxn>
                <a:cxn ang="0">
                  <a:pos x="csX4" y="csY4"/>
                </a:cxn>
              </a:cxnLst>
              <a:rect l="l" t="t" r="r" b="b"/>
              <a:pathLst>
                <a:path w="67056" h="213860">
                  <a:moveTo>
                    <a:pt x="0" y="213860"/>
                  </a:moveTo>
                  <a:lnTo>
                    <a:pt x="0" y="7296"/>
                  </a:lnTo>
                  <a:lnTo>
                    <a:pt x="67056" y="0"/>
                  </a:lnTo>
                  <a:lnTo>
                    <a:pt x="67056" y="213860"/>
                  </a:lnTo>
                  <a:lnTo>
                    <a:pt x="0" y="213860"/>
                  </a:lnTo>
                  <a:close/>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47" name="Freeform 46">
              <a:extLst>
                <a:ext uri="{FF2B5EF4-FFF2-40B4-BE49-F238E27FC236}">
                  <a16:creationId xmlns:a16="http://schemas.microsoft.com/office/drawing/2014/main" id="{6491C24A-A92C-F0DC-33BB-2E9A3F28C0D9}"/>
                </a:ext>
              </a:extLst>
            </p:cNvPr>
            <p:cNvSpPr/>
            <p:nvPr/>
          </p:nvSpPr>
          <p:spPr>
            <a:xfrm>
              <a:off x="2659760" y="835267"/>
              <a:ext cx="219011" cy="214431"/>
            </a:xfrm>
            <a:custGeom>
              <a:avLst/>
              <a:gdLst>
                <a:gd name="csX0" fmla="*/ 151956 w 219011"/>
                <a:gd name="csY0" fmla="*/ 214368 h 214431"/>
                <a:gd name="csX1" fmla="*/ 151956 w 219011"/>
                <a:gd name="csY1" fmla="*/ 101125 h 214431"/>
                <a:gd name="csX2" fmla="*/ 116015 w 219011"/>
                <a:gd name="csY2" fmla="*/ 53862 h 214431"/>
                <a:gd name="csX3" fmla="*/ 66993 w 219011"/>
                <a:gd name="csY3" fmla="*/ 104171 h 214431"/>
                <a:gd name="csX4" fmla="*/ 66993 w 219011"/>
                <a:gd name="csY4" fmla="*/ 214431 h 214431"/>
                <a:gd name="csX5" fmla="*/ 0 w 219011"/>
                <a:gd name="csY5" fmla="*/ 214431 h 214431"/>
                <a:gd name="csX6" fmla="*/ 0 w 219011"/>
                <a:gd name="csY6" fmla="*/ 12117 h 214431"/>
                <a:gd name="csX7" fmla="*/ 61024 w 219011"/>
                <a:gd name="csY7" fmla="*/ 5456 h 214431"/>
                <a:gd name="csX8" fmla="*/ 64643 w 219011"/>
                <a:gd name="csY8" fmla="*/ 44219 h 214431"/>
                <a:gd name="csX9" fmla="*/ 141859 w 219011"/>
                <a:gd name="csY9" fmla="*/ 0 h 214431"/>
                <a:gd name="csX10" fmla="*/ 219012 w 219011"/>
                <a:gd name="csY10" fmla="*/ 90277 h 214431"/>
                <a:gd name="csX11" fmla="*/ 219012 w 219011"/>
                <a:gd name="csY11" fmla="*/ 214431 h 214431"/>
                <a:gd name="csX12" fmla="*/ 152019 w 219011"/>
                <a:gd name="csY12" fmla="*/ 214431 h 2144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19011" h="214431">
                  <a:moveTo>
                    <a:pt x="151956" y="214368"/>
                  </a:moveTo>
                  <a:lnTo>
                    <a:pt x="151956" y="101125"/>
                  </a:lnTo>
                  <a:cubicBezTo>
                    <a:pt x="151956" y="67819"/>
                    <a:pt x="140018" y="53862"/>
                    <a:pt x="116015" y="53862"/>
                  </a:cubicBezTo>
                  <a:cubicBezTo>
                    <a:pt x="92012" y="53862"/>
                    <a:pt x="66993" y="76891"/>
                    <a:pt x="66993" y="104171"/>
                  </a:cubicBezTo>
                  <a:lnTo>
                    <a:pt x="66993" y="214431"/>
                  </a:lnTo>
                  <a:lnTo>
                    <a:pt x="0" y="214431"/>
                  </a:lnTo>
                  <a:lnTo>
                    <a:pt x="0" y="12117"/>
                  </a:lnTo>
                  <a:lnTo>
                    <a:pt x="61024" y="5456"/>
                  </a:lnTo>
                  <a:lnTo>
                    <a:pt x="64643" y="44219"/>
                  </a:lnTo>
                  <a:cubicBezTo>
                    <a:pt x="77216" y="18208"/>
                    <a:pt x="112522" y="0"/>
                    <a:pt x="141859" y="0"/>
                  </a:cubicBezTo>
                  <a:cubicBezTo>
                    <a:pt x="196914" y="0"/>
                    <a:pt x="219012" y="38763"/>
                    <a:pt x="219012" y="90277"/>
                  </a:cubicBezTo>
                  <a:lnTo>
                    <a:pt x="219012" y="214431"/>
                  </a:lnTo>
                  <a:lnTo>
                    <a:pt x="152019" y="214431"/>
                  </a:lnTo>
                  <a:close/>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48" name="Freeform 47">
              <a:extLst>
                <a:ext uri="{FF2B5EF4-FFF2-40B4-BE49-F238E27FC236}">
                  <a16:creationId xmlns:a16="http://schemas.microsoft.com/office/drawing/2014/main" id="{242D8714-22B4-5FD9-BC83-78F1152EFCFE}"/>
                </a:ext>
              </a:extLst>
            </p:cNvPr>
            <p:cNvSpPr/>
            <p:nvPr/>
          </p:nvSpPr>
          <p:spPr>
            <a:xfrm>
              <a:off x="1812226" y="677742"/>
              <a:ext cx="280923" cy="379251"/>
            </a:xfrm>
            <a:custGeom>
              <a:avLst/>
              <a:gdLst>
                <a:gd name="csX0" fmla="*/ 161353 w 280923"/>
                <a:gd name="csY0" fmla="*/ 147184 h 379251"/>
                <a:gd name="csX1" fmla="*/ 99695 w 280923"/>
                <a:gd name="csY1" fmla="*/ 97509 h 379251"/>
                <a:gd name="csX2" fmla="*/ 155956 w 280923"/>
                <a:gd name="csY2" fmla="*/ 55701 h 379251"/>
                <a:gd name="csX3" fmla="*/ 248666 w 280923"/>
                <a:gd name="csY3" fmla="*/ 87232 h 379251"/>
                <a:gd name="csX4" fmla="*/ 264223 w 280923"/>
                <a:gd name="csY4" fmla="*/ 35717 h 379251"/>
                <a:gd name="csX5" fmla="*/ 156527 w 280923"/>
                <a:gd name="csY5" fmla="*/ 0 h 379251"/>
                <a:gd name="csX6" fmla="*/ 32639 w 280923"/>
                <a:gd name="csY6" fmla="*/ 102394 h 379251"/>
                <a:gd name="csX7" fmla="*/ 137922 w 280923"/>
                <a:gd name="csY7" fmla="*/ 213860 h 379251"/>
                <a:gd name="csX8" fmla="*/ 213296 w 280923"/>
                <a:gd name="csY8" fmla="*/ 274447 h 379251"/>
                <a:gd name="csX9" fmla="*/ 149860 w 280923"/>
                <a:gd name="csY9" fmla="*/ 324756 h 379251"/>
                <a:gd name="csX10" fmla="*/ 84455 w 280923"/>
                <a:gd name="csY10" fmla="*/ 308515 h 379251"/>
                <a:gd name="csX11" fmla="*/ 34988 w 280923"/>
                <a:gd name="csY11" fmla="*/ 270767 h 379251"/>
                <a:gd name="csX12" fmla="*/ 23368 w 280923"/>
                <a:gd name="csY12" fmla="*/ 258840 h 379251"/>
                <a:gd name="csX13" fmla="*/ 0 w 280923"/>
                <a:gd name="csY13" fmla="*/ 312321 h 379251"/>
                <a:gd name="csX14" fmla="*/ 37465 w 280923"/>
                <a:gd name="csY14" fmla="*/ 345628 h 379251"/>
                <a:gd name="csX15" fmla="*/ 88011 w 280923"/>
                <a:gd name="csY15" fmla="*/ 370116 h 379251"/>
                <a:gd name="csX16" fmla="*/ 149860 w 280923"/>
                <a:gd name="csY16" fmla="*/ 379252 h 379251"/>
                <a:gd name="csX17" fmla="*/ 280924 w 280923"/>
                <a:gd name="csY17" fmla="*/ 267215 h 379251"/>
                <a:gd name="csX18" fmla="*/ 161290 w 280923"/>
                <a:gd name="csY18" fmla="*/ 147311 h 3792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80923" h="379251">
                  <a:moveTo>
                    <a:pt x="161353" y="147184"/>
                  </a:moveTo>
                  <a:cubicBezTo>
                    <a:pt x="112268" y="135066"/>
                    <a:pt x="99695" y="118762"/>
                    <a:pt x="99695" y="97509"/>
                  </a:cubicBezTo>
                  <a:cubicBezTo>
                    <a:pt x="99695" y="71435"/>
                    <a:pt x="120650" y="55701"/>
                    <a:pt x="155956" y="55701"/>
                  </a:cubicBezTo>
                  <a:cubicBezTo>
                    <a:pt x="187642" y="55701"/>
                    <a:pt x="223583" y="70229"/>
                    <a:pt x="248666" y="87232"/>
                  </a:cubicBezTo>
                  <a:lnTo>
                    <a:pt x="264223" y="35717"/>
                  </a:lnTo>
                  <a:cubicBezTo>
                    <a:pt x="240284" y="16939"/>
                    <a:pt x="200787" y="0"/>
                    <a:pt x="156527" y="0"/>
                  </a:cubicBezTo>
                  <a:cubicBezTo>
                    <a:pt x="79311" y="0"/>
                    <a:pt x="32639" y="43013"/>
                    <a:pt x="32639" y="102394"/>
                  </a:cubicBezTo>
                  <a:cubicBezTo>
                    <a:pt x="32639" y="154479"/>
                    <a:pt x="62547" y="195082"/>
                    <a:pt x="137922" y="213860"/>
                  </a:cubicBezTo>
                  <a:cubicBezTo>
                    <a:pt x="196596" y="228389"/>
                    <a:pt x="213296" y="244122"/>
                    <a:pt x="213296" y="274447"/>
                  </a:cubicBezTo>
                  <a:cubicBezTo>
                    <a:pt x="213296" y="306548"/>
                    <a:pt x="185801" y="324756"/>
                    <a:pt x="149860" y="324756"/>
                  </a:cubicBezTo>
                  <a:cubicBezTo>
                    <a:pt x="127127" y="324756"/>
                    <a:pt x="104711" y="318919"/>
                    <a:pt x="84455" y="308515"/>
                  </a:cubicBezTo>
                  <a:cubicBezTo>
                    <a:pt x="65595" y="298872"/>
                    <a:pt x="49720" y="285930"/>
                    <a:pt x="34988" y="270767"/>
                  </a:cubicBezTo>
                  <a:cubicBezTo>
                    <a:pt x="32385" y="268039"/>
                    <a:pt x="23368" y="258840"/>
                    <a:pt x="23368" y="258840"/>
                  </a:cubicBezTo>
                  <a:lnTo>
                    <a:pt x="0" y="312321"/>
                  </a:lnTo>
                  <a:cubicBezTo>
                    <a:pt x="11811" y="323550"/>
                    <a:pt x="24003" y="336429"/>
                    <a:pt x="37465" y="345628"/>
                  </a:cubicBezTo>
                  <a:cubicBezTo>
                    <a:pt x="53022" y="356286"/>
                    <a:pt x="70040" y="364533"/>
                    <a:pt x="88011" y="370116"/>
                  </a:cubicBezTo>
                  <a:cubicBezTo>
                    <a:pt x="108013" y="376334"/>
                    <a:pt x="128968" y="379252"/>
                    <a:pt x="149860" y="379252"/>
                  </a:cubicBezTo>
                  <a:cubicBezTo>
                    <a:pt x="217488" y="379252"/>
                    <a:pt x="280924" y="345311"/>
                    <a:pt x="280924" y="267215"/>
                  </a:cubicBezTo>
                  <a:cubicBezTo>
                    <a:pt x="280924" y="204217"/>
                    <a:pt x="245046" y="168500"/>
                    <a:pt x="161290" y="147311"/>
                  </a:cubicBezTo>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49" name="Freeform 48">
              <a:extLst>
                <a:ext uri="{FF2B5EF4-FFF2-40B4-BE49-F238E27FC236}">
                  <a16:creationId xmlns:a16="http://schemas.microsoft.com/office/drawing/2014/main" id="{C1DEAD0D-35B6-0B66-DD9B-72F6251D9856}"/>
                </a:ext>
              </a:extLst>
            </p:cNvPr>
            <p:cNvSpPr/>
            <p:nvPr/>
          </p:nvSpPr>
          <p:spPr>
            <a:xfrm>
              <a:off x="2892551" y="835204"/>
              <a:ext cx="231648" cy="376016"/>
            </a:xfrm>
            <a:custGeom>
              <a:avLst/>
              <a:gdLst>
                <a:gd name="csX0" fmla="*/ 114237 w 231648"/>
                <a:gd name="csY0" fmla="*/ 125994 h 376016"/>
                <a:gd name="csX1" fmla="*/ 75311 w 231648"/>
                <a:gd name="csY1" fmla="*/ 82981 h 376016"/>
                <a:gd name="csX2" fmla="*/ 114237 w 231648"/>
                <a:gd name="csY2" fmla="*/ 39968 h 376016"/>
                <a:gd name="csX3" fmla="*/ 153099 w 231648"/>
                <a:gd name="csY3" fmla="*/ 82981 h 376016"/>
                <a:gd name="csX4" fmla="*/ 114237 w 231648"/>
                <a:gd name="csY4" fmla="*/ 125994 h 376016"/>
                <a:gd name="csX5" fmla="*/ 231458 w 231648"/>
                <a:gd name="csY5" fmla="*/ 7867 h 376016"/>
                <a:gd name="csX6" fmla="*/ 187770 w 231648"/>
                <a:gd name="csY6" fmla="*/ 7867 h 376016"/>
                <a:gd name="csX7" fmla="*/ 113602 w 231648"/>
                <a:gd name="csY7" fmla="*/ 0 h 376016"/>
                <a:gd name="csX8" fmla="*/ 14288 w 231648"/>
                <a:gd name="csY8" fmla="*/ 82981 h 376016"/>
                <a:gd name="csX9" fmla="*/ 61532 w 231648"/>
                <a:gd name="csY9" fmla="*/ 155050 h 376016"/>
                <a:gd name="csX10" fmla="*/ 18479 w 231648"/>
                <a:gd name="csY10" fmla="*/ 204091 h 376016"/>
                <a:gd name="csX11" fmla="*/ 108839 w 231648"/>
                <a:gd name="csY11" fmla="*/ 263408 h 376016"/>
                <a:gd name="csX12" fmla="*/ 168656 w 231648"/>
                <a:gd name="csY12" fmla="*/ 297920 h 376016"/>
                <a:gd name="csX13" fmla="*/ 113030 w 231648"/>
                <a:gd name="csY13" fmla="*/ 331227 h 376016"/>
                <a:gd name="csX14" fmla="*/ 57404 w 231648"/>
                <a:gd name="csY14" fmla="*/ 301536 h 376016"/>
                <a:gd name="csX15" fmla="*/ 59500 w 231648"/>
                <a:gd name="csY15" fmla="*/ 291449 h 376016"/>
                <a:gd name="csX16" fmla="*/ 21654 w 231648"/>
                <a:gd name="csY16" fmla="*/ 274891 h 376016"/>
                <a:gd name="csX17" fmla="*/ 0 w 231648"/>
                <a:gd name="csY17" fmla="*/ 313654 h 376016"/>
                <a:gd name="csX18" fmla="*/ 115507 w 231648"/>
                <a:gd name="csY18" fmla="*/ 376016 h 376016"/>
                <a:gd name="csX19" fmla="*/ 231585 w 231648"/>
                <a:gd name="csY19" fmla="*/ 289419 h 376016"/>
                <a:gd name="csX20" fmla="*/ 126873 w 231648"/>
                <a:gd name="csY20" fmla="*/ 205867 h 376016"/>
                <a:gd name="csX21" fmla="*/ 79629 w 231648"/>
                <a:gd name="csY21" fmla="*/ 187723 h 376016"/>
                <a:gd name="csX22" fmla="*/ 123317 w 231648"/>
                <a:gd name="csY22" fmla="*/ 166533 h 376016"/>
                <a:gd name="csX23" fmla="*/ 210693 w 231648"/>
                <a:gd name="csY23" fmla="*/ 82981 h 376016"/>
                <a:gd name="csX24" fmla="*/ 202311 w 231648"/>
                <a:gd name="csY24" fmla="*/ 51451 h 376016"/>
                <a:gd name="csX25" fmla="*/ 231648 w 231648"/>
                <a:gd name="csY25" fmla="*/ 51451 h 376016"/>
                <a:gd name="csX26" fmla="*/ 231648 w 231648"/>
                <a:gd name="csY26" fmla="*/ 7867 h 3760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231648" h="376016">
                  <a:moveTo>
                    <a:pt x="114237" y="125994"/>
                  </a:moveTo>
                  <a:cubicBezTo>
                    <a:pt x="91504" y="125994"/>
                    <a:pt x="75311" y="109626"/>
                    <a:pt x="75311" y="82981"/>
                  </a:cubicBezTo>
                  <a:cubicBezTo>
                    <a:pt x="75311" y="56336"/>
                    <a:pt x="91440" y="39968"/>
                    <a:pt x="114237" y="39968"/>
                  </a:cubicBezTo>
                  <a:cubicBezTo>
                    <a:pt x="137033" y="39968"/>
                    <a:pt x="153099" y="56336"/>
                    <a:pt x="153099" y="82981"/>
                  </a:cubicBezTo>
                  <a:cubicBezTo>
                    <a:pt x="153099" y="109626"/>
                    <a:pt x="136335" y="125994"/>
                    <a:pt x="114237" y="125994"/>
                  </a:cubicBezTo>
                  <a:moveTo>
                    <a:pt x="231458" y="7867"/>
                  </a:moveTo>
                  <a:lnTo>
                    <a:pt x="187770" y="7867"/>
                  </a:lnTo>
                  <a:cubicBezTo>
                    <a:pt x="156655" y="7867"/>
                    <a:pt x="140526" y="0"/>
                    <a:pt x="113602" y="0"/>
                  </a:cubicBezTo>
                  <a:cubicBezTo>
                    <a:pt x="51371" y="0"/>
                    <a:pt x="14288" y="40602"/>
                    <a:pt x="14288" y="82981"/>
                  </a:cubicBezTo>
                  <a:cubicBezTo>
                    <a:pt x="14288" y="116288"/>
                    <a:pt x="35243" y="143568"/>
                    <a:pt x="61532" y="155050"/>
                  </a:cubicBezTo>
                  <a:cubicBezTo>
                    <a:pt x="37592" y="162283"/>
                    <a:pt x="18479" y="182901"/>
                    <a:pt x="18479" y="204091"/>
                  </a:cubicBezTo>
                  <a:cubicBezTo>
                    <a:pt x="18479" y="242853"/>
                    <a:pt x="56198" y="259221"/>
                    <a:pt x="108839" y="263408"/>
                  </a:cubicBezTo>
                  <a:cubicBezTo>
                    <a:pt x="153099" y="267659"/>
                    <a:pt x="168656" y="278571"/>
                    <a:pt x="168656" y="297920"/>
                  </a:cubicBezTo>
                  <a:cubicBezTo>
                    <a:pt x="168656" y="317270"/>
                    <a:pt x="147701" y="331227"/>
                    <a:pt x="113030" y="331227"/>
                  </a:cubicBezTo>
                  <a:cubicBezTo>
                    <a:pt x="82550" y="331227"/>
                    <a:pt x="57404" y="320949"/>
                    <a:pt x="57404" y="301536"/>
                  </a:cubicBezTo>
                  <a:cubicBezTo>
                    <a:pt x="57404" y="297793"/>
                    <a:pt x="58230" y="294494"/>
                    <a:pt x="59500" y="291449"/>
                  </a:cubicBezTo>
                  <a:cubicBezTo>
                    <a:pt x="44006" y="287135"/>
                    <a:pt x="31623" y="281362"/>
                    <a:pt x="21654" y="274891"/>
                  </a:cubicBezTo>
                  <a:cubicBezTo>
                    <a:pt x="9589" y="282948"/>
                    <a:pt x="0" y="295827"/>
                    <a:pt x="0" y="313654"/>
                  </a:cubicBezTo>
                  <a:cubicBezTo>
                    <a:pt x="0" y="348166"/>
                    <a:pt x="47244" y="376016"/>
                    <a:pt x="115507" y="376016"/>
                  </a:cubicBezTo>
                  <a:cubicBezTo>
                    <a:pt x="178943" y="376016"/>
                    <a:pt x="231585" y="342075"/>
                    <a:pt x="231585" y="289419"/>
                  </a:cubicBezTo>
                  <a:cubicBezTo>
                    <a:pt x="231585" y="242790"/>
                    <a:pt x="199898" y="213099"/>
                    <a:pt x="126873" y="205867"/>
                  </a:cubicBezTo>
                  <a:cubicBezTo>
                    <a:pt x="96393" y="202822"/>
                    <a:pt x="79629" y="199777"/>
                    <a:pt x="79629" y="187723"/>
                  </a:cubicBezTo>
                  <a:cubicBezTo>
                    <a:pt x="79629" y="174971"/>
                    <a:pt x="90424" y="169579"/>
                    <a:pt x="123317" y="166533"/>
                  </a:cubicBezTo>
                  <a:cubicBezTo>
                    <a:pt x="167577" y="162917"/>
                    <a:pt x="210693" y="130816"/>
                    <a:pt x="210693" y="82981"/>
                  </a:cubicBezTo>
                  <a:cubicBezTo>
                    <a:pt x="210693" y="72069"/>
                    <a:pt x="205931" y="57541"/>
                    <a:pt x="202311" y="51451"/>
                  </a:cubicBezTo>
                  <a:lnTo>
                    <a:pt x="231648" y="51451"/>
                  </a:lnTo>
                  <a:lnTo>
                    <a:pt x="231648" y="7867"/>
                  </a:lnTo>
                  <a:close/>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50" name="Freeform 49">
              <a:extLst>
                <a:ext uri="{FF2B5EF4-FFF2-40B4-BE49-F238E27FC236}">
                  <a16:creationId xmlns:a16="http://schemas.microsoft.com/office/drawing/2014/main" id="{BB48706A-249A-D209-E6D2-522B2723F903}"/>
                </a:ext>
              </a:extLst>
            </p:cNvPr>
            <p:cNvSpPr/>
            <p:nvPr/>
          </p:nvSpPr>
          <p:spPr>
            <a:xfrm>
              <a:off x="3124326" y="1024005"/>
              <a:ext cx="22987" cy="25503"/>
            </a:xfrm>
            <a:custGeom>
              <a:avLst/>
              <a:gdLst>
                <a:gd name="csX0" fmla="*/ 8065 w 22987"/>
                <a:gd name="csY0" fmla="*/ 5202 h 25503"/>
                <a:gd name="csX1" fmla="*/ 0 w 22987"/>
                <a:gd name="csY1" fmla="*/ 5202 h 25503"/>
                <a:gd name="csX2" fmla="*/ 0 w 22987"/>
                <a:gd name="csY2" fmla="*/ 0 h 25503"/>
                <a:gd name="csX3" fmla="*/ 22987 w 22987"/>
                <a:gd name="csY3" fmla="*/ 0 h 25503"/>
                <a:gd name="csX4" fmla="*/ 22987 w 22987"/>
                <a:gd name="csY4" fmla="*/ 5202 h 25503"/>
                <a:gd name="csX5" fmla="*/ 14859 w 22987"/>
                <a:gd name="csY5" fmla="*/ 5202 h 25503"/>
                <a:gd name="csX6" fmla="*/ 14859 w 22987"/>
                <a:gd name="csY6" fmla="*/ 25503 h 25503"/>
                <a:gd name="csX7" fmla="*/ 8065 w 22987"/>
                <a:gd name="csY7" fmla="*/ 25503 h 25503"/>
                <a:gd name="csX8" fmla="*/ 8065 w 22987"/>
                <a:gd name="csY8" fmla="*/ 5202 h 255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987" h="25503">
                  <a:moveTo>
                    <a:pt x="8065" y="5202"/>
                  </a:moveTo>
                  <a:lnTo>
                    <a:pt x="0" y="5202"/>
                  </a:lnTo>
                  <a:lnTo>
                    <a:pt x="0" y="0"/>
                  </a:lnTo>
                  <a:lnTo>
                    <a:pt x="22987" y="0"/>
                  </a:lnTo>
                  <a:lnTo>
                    <a:pt x="22987" y="5202"/>
                  </a:lnTo>
                  <a:lnTo>
                    <a:pt x="14859" y="5202"/>
                  </a:lnTo>
                  <a:lnTo>
                    <a:pt x="14859" y="25503"/>
                  </a:lnTo>
                  <a:lnTo>
                    <a:pt x="8065" y="25503"/>
                  </a:lnTo>
                  <a:lnTo>
                    <a:pt x="8065" y="5202"/>
                  </a:lnTo>
                  <a:close/>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sp>
          <p:nvSpPr>
            <p:cNvPr id="51" name="Freeform 50">
              <a:extLst>
                <a:ext uri="{FF2B5EF4-FFF2-40B4-BE49-F238E27FC236}">
                  <a16:creationId xmlns:a16="http://schemas.microsoft.com/office/drawing/2014/main" id="{E6EFD7DA-0AA8-390D-63A0-60401D55A4A0}"/>
                </a:ext>
              </a:extLst>
            </p:cNvPr>
            <p:cNvSpPr/>
            <p:nvPr/>
          </p:nvSpPr>
          <p:spPr>
            <a:xfrm>
              <a:off x="3150489" y="1024005"/>
              <a:ext cx="28765" cy="25503"/>
            </a:xfrm>
            <a:custGeom>
              <a:avLst/>
              <a:gdLst>
                <a:gd name="csX0" fmla="*/ 0 w 28765"/>
                <a:gd name="csY0" fmla="*/ 0 h 25503"/>
                <a:gd name="csX1" fmla="*/ 7620 w 28765"/>
                <a:gd name="csY1" fmla="*/ 0 h 25503"/>
                <a:gd name="csX2" fmla="*/ 14478 w 28765"/>
                <a:gd name="csY2" fmla="*/ 16178 h 25503"/>
                <a:gd name="csX3" fmla="*/ 21336 w 28765"/>
                <a:gd name="csY3" fmla="*/ 0 h 25503"/>
                <a:gd name="csX4" fmla="*/ 28765 w 28765"/>
                <a:gd name="csY4" fmla="*/ 0 h 25503"/>
                <a:gd name="csX5" fmla="*/ 28765 w 28765"/>
                <a:gd name="csY5" fmla="*/ 25503 h 25503"/>
                <a:gd name="csX6" fmla="*/ 22733 w 28765"/>
                <a:gd name="csY6" fmla="*/ 25503 h 25503"/>
                <a:gd name="csX7" fmla="*/ 22733 w 28765"/>
                <a:gd name="csY7" fmla="*/ 11610 h 25503"/>
                <a:gd name="csX8" fmla="*/ 22923 w 28765"/>
                <a:gd name="csY8" fmla="*/ 8882 h 25503"/>
                <a:gd name="csX9" fmla="*/ 21971 w 28765"/>
                <a:gd name="csY9" fmla="*/ 11610 h 25503"/>
                <a:gd name="csX10" fmla="*/ 16319 w 28765"/>
                <a:gd name="csY10" fmla="*/ 25503 h 25503"/>
                <a:gd name="csX11" fmla="*/ 12319 w 28765"/>
                <a:gd name="csY11" fmla="*/ 25503 h 25503"/>
                <a:gd name="csX12" fmla="*/ 6667 w 28765"/>
                <a:gd name="csY12" fmla="*/ 11610 h 25503"/>
                <a:gd name="csX13" fmla="*/ 5715 w 28765"/>
                <a:gd name="csY13" fmla="*/ 8882 h 25503"/>
                <a:gd name="csX14" fmla="*/ 5905 w 28765"/>
                <a:gd name="csY14" fmla="*/ 11610 h 25503"/>
                <a:gd name="csX15" fmla="*/ 5905 w 28765"/>
                <a:gd name="csY15" fmla="*/ 25503 h 25503"/>
                <a:gd name="csX16" fmla="*/ 63 w 28765"/>
                <a:gd name="csY16" fmla="*/ 25503 h 25503"/>
                <a:gd name="csX17" fmla="*/ 63 w 28765"/>
                <a:gd name="csY17" fmla="*/ 0 h 255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8765" h="25503">
                  <a:moveTo>
                    <a:pt x="0" y="0"/>
                  </a:moveTo>
                  <a:lnTo>
                    <a:pt x="7620" y="0"/>
                  </a:lnTo>
                  <a:lnTo>
                    <a:pt x="14478" y="16178"/>
                  </a:lnTo>
                  <a:lnTo>
                    <a:pt x="21336" y="0"/>
                  </a:lnTo>
                  <a:lnTo>
                    <a:pt x="28765" y="0"/>
                  </a:lnTo>
                  <a:lnTo>
                    <a:pt x="28765" y="25503"/>
                  </a:lnTo>
                  <a:lnTo>
                    <a:pt x="22733" y="25503"/>
                  </a:lnTo>
                  <a:lnTo>
                    <a:pt x="22733" y="11610"/>
                  </a:lnTo>
                  <a:cubicBezTo>
                    <a:pt x="22733" y="11039"/>
                    <a:pt x="22860" y="9072"/>
                    <a:pt x="22923" y="8882"/>
                  </a:cubicBezTo>
                  <a:lnTo>
                    <a:pt x="21971" y="11610"/>
                  </a:lnTo>
                  <a:lnTo>
                    <a:pt x="16319" y="25503"/>
                  </a:lnTo>
                  <a:lnTo>
                    <a:pt x="12319" y="25503"/>
                  </a:lnTo>
                  <a:lnTo>
                    <a:pt x="6667" y="11610"/>
                  </a:lnTo>
                  <a:cubicBezTo>
                    <a:pt x="6413" y="11039"/>
                    <a:pt x="5842" y="9199"/>
                    <a:pt x="5715" y="8882"/>
                  </a:cubicBezTo>
                  <a:cubicBezTo>
                    <a:pt x="5715" y="9072"/>
                    <a:pt x="5905" y="11039"/>
                    <a:pt x="5905" y="11610"/>
                  </a:cubicBezTo>
                  <a:lnTo>
                    <a:pt x="5905" y="25503"/>
                  </a:lnTo>
                  <a:lnTo>
                    <a:pt x="63" y="25503"/>
                  </a:lnTo>
                  <a:lnTo>
                    <a:pt x="63" y="0"/>
                  </a:lnTo>
                  <a:close/>
                </a:path>
              </a:pathLst>
            </a:custGeom>
            <a:solidFill>
              <a:srgbClr val="03366E"/>
            </a:solidFill>
            <a:ln w="6350" cap="flat">
              <a:noFill/>
              <a:prstDash val="solid"/>
              <a:miter/>
            </a:ln>
          </p:spPr>
          <p:txBody>
            <a:bodyPr/>
            <a:lstStyle/>
            <a:p>
              <a:endParaRPr lang="en-US" b="0" i="0">
                <a:latin typeface="Avenir Next" panose="020B0503020202020204" pitchFamily="34" charset="0"/>
              </a:endParaRPr>
            </a:p>
          </p:txBody>
        </p:sp>
      </p:grpSp>
    </p:spTree>
    <p:extLst>
      <p:ext uri="{BB962C8B-B14F-4D97-AF65-F5344CB8AC3E}">
        <p14:creationId xmlns:p14="http://schemas.microsoft.com/office/powerpoint/2010/main" val="918311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A">
    <p:bg>
      <p:bgPr>
        <a:gradFill>
          <a:gsLst>
            <a:gs pos="1000">
              <a:schemeClr val="accent2"/>
            </a:gs>
            <a:gs pos="100000">
              <a:schemeClr val="accent2">
                <a:lumMod val="20000"/>
                <a:lumOff val="80000"/>
              </a:schemeClr>
            </a:gs>
          </a:gsLst>
          <a:lin ang="2700000" scaled="1"/>
        </a:gradFill>
        <a:effectLst/>
      </p:bgPr>
    </p:bg>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536039B2-27F8-E992-FCD6-4603DFC2220C}"/>
              </a:ext>
            </a:extLst>
          </p:cNvPr>
          <p:cNvPicPr>
            <a:picLocks noChangeAspect="1"/>
          </p:cNvPicPr>
          <p:nvPr userDrawn="1"/>
        </p:nvPicPr>
        <p:blipFill>
          <a:blip>
            <a:extLst>
              <a:ext uri="{96DAC541-7B7A-43D3-8B79-37D633B846F1}">
                <asvg:svgBlip xmlns:asvg="http://schemas.microsoft.com/office/drawing/2016/SVG/main" r:embed="rId2"/>
              </a:ext>
            </a:extLst>
          </a:blip>
          <a:srcRect l="54563" t="16695" b="2233"/>
          <a:stretch>
            <a:fillRect/>
          </a:stretch>
        </p:blipFill>
        <p:spPr>
          <a:xfrm rot="16200000">
            <a:off x="1537164" y="1400907"/>
            <a:ext cx="3919929" cy="6994257"/>
          </a:xfrm>
          <a:prstGeom prst="rect">
            <a:avLst/>
          </a:prstGeom>
        </p:spPr>
      </p:pic>
      <p:pic>
        <p:nvPicPr>
          <p:cNvPr id="27" name="Graphic 26">
            <a:extLst>
              <a:ext uri="{FF2B5EF4-FFF2-40B4-BE49-F238E27FC236}">
                <a16:creationId xmlns:a16="http://schemas.microsoft.com/office/drawing/2014/main" id="{C90295A2-6F44-28CB-917D-D9C6D97F27C8}"/>
              </a:ext>
            </a:extLst>
          </p:cNvPr>
          <p:cNvPicPr>
            <a:picLocks noChangeAspect="1"/>
          </p:cNvPicPr>
          <p:nvPr userDrawn="1"/>
        </p:nvPicPr>
        <p:blipFill>
          <a:blip>
            <a:extLst>
              <a:ext uri="{96DAC541-7B7A-43D3-8B79-37D633B846F1}">
                <asvg:svgBlip xmlns:asvg="http://schemas.microsoft.com/office/drawing/2016/SVG/main" r:embed="rId3"/>
              </a:ext>
            </a:extLst>
          </a:blip>
          <a:srcRect l="67312" t="18690"/>
          <a:stretch>
            <a:fillRect/>
          </a:stretch>
        </p:blipFill>
        <p:spPr>
          <a:xfrm>
            <a:off x="0" y="108763"/>
            <a:ext cx="2360485" cy="5871590"/>
          </a:xfrm>
          <a:prstGeom prst="rect">
            <a:avLst/>
          </a:prstGeom>
        </p:spPr>
      </p:pic>
      <p:pic>
        <p:nvPicPr>
          <p:cNvPr id="28" name="Graphic 27">
            <a:extLst>
              <a:ext uri="{FF2B5EF4-FFF2-40B4-BE49-F238E27FC236}">
                <a16:creationId xmlns:a16="http://schemas.microsoft.com/office/drawing/2014/main" id="{AF99EDA0-C665-96AD-E8D3-AB53BB6D65BB}"/>
              </a:ext>
            </a:extLst>
          </p:cNvPr>
          <p:cNvPicPr>
            <a:picLocks noChangeAspect="1"/>
          </p:cNvPicPr>
          <p:nvPr userDrawn="1"/>
        </p:nvPicPr>
        <p:blipFill>
          <a:blip>
            <a:extLst>
              <a:ext uri="{96DAC541-7B7A-43D3-8B79-37D633B846F1}">
                <asvg:svgBlip xmlns:asvg="http://schemas.microsoft.com/office/drawing/2016/SVG/main" r:embed="rId4"/>
              </a:ext>
            </a:extLst>
          </a:blip>
          <a:srcRect r="-5290" b="3323"/>
          <a:stretch>
            <a:fillRect/>
          </a:stretch>
        </p:blipFill>
        <p:spPr>
          <a:xfrm>
            <a:off x="4497090" y="-569475"/>
            <a:ext cx="8089156" cy="7427476"/>
          </a:xfrm>
          <a:prstGeom prst="rect">
            <a:avLst/>
          </a:prstGeom>
        </p:spPr>
      </p:pic>
      <p:grpSp>
        <p:nvGrpSpPr>
          <p:cNvPr id="11" name="Graphic 6">
            <a:extLst>
              <a:ext uri="{FF2B5EF4-FFF2-40B4-BE49-F238E27FC236}">
                <a16:creationId xmlns:a16="http://schemas.microsoft.com/office/drawing/2014/main" id="{9BD92644-8725-3C22-5F68-CF8BF28D933C}"/>
              </a:ext>
            </a:extLst>
          </p:cNvPr>
          <p:cNvGrpSpPr/>
          <p:nvPr/>
        </p:nvGrpSpPr>
        <p:grpSpPr>
          <a:xfrm>
            <a:off x="-1" y="0"/>
            <a:ext cx="11747880" cy="4371402"/>
            <a:chOff x="-1" y="0"/>
            <a:chExt cx="11747880" cy="4371402"/>
          </a:xfrm>
        </p:grpSpPr>
        <p:sp>
          <p:nvSpPr>
            <p:cNvPr id="15" name="Freeform 14">
              <a:extLst>
                <a:ext uri="{FF2B5EF4-FFF2-40B4-BE49-F238E27FC236}">
                  <a16:creationId xmlns:a16="http://schemas.microsoft.com/office/drawing/2014/main" id="{C4232814-5A06-2CA5-7491-B1E87FE86824}"/>
                </a:ext>
              </a:extLst>
            </p:cNvPr>
            <p:cNvSpPr/>
            <p:nvPr/>
          </p:nvSpPr>
          <p:spPr>
            <a:xfrm rot="-10800000">
              <a:off x="-1" y="0"/>
              <a:ext cx="11291886" cy="4371402"/>
            </a:xfrm>
            <a:custGeom>
              <a:avLst/>
              <a:gdLst>
                <a:gd name="csX0" fmla="*/ 610552 w 11291886"/>
                <a:gd name="csY0" fmla="*/ 0 h 4371402"/>
                <a:gd name="csX1" fmla="*/ 11291887 w 11291886"/>
                <a:gd name="csY1" fmla="*/ 0 h 4371402"/>
                <a:gd name="csX2" fmla="*/ 11291887 w 11291886"/>
                <a:gd name="csY2" fmla="*/ 4371403 h 4371402"/>
                <a:gd name="csX3" fmla="*/ 0 w 11291886"/>
                <a:gd name="csY3" fmla="*/ 4371403 h 4371402"/>
                <a:gd name="csX4" fmla="*/ 0 w 11291886"/>
                <a:gd name="csY4" fmla="*/ 610552 h 4371402"/>
                <a:gd name="csX5" fmla="*/ 610552 w 11291886"/>
                <a:gd name="csY5" fmla="*/ 0 h 4371402"/>
              </a:gdLst>
              <a:ahLst/>
              <a:cxnLst>
                <a:cxn ang="0">
                  <a:pos x="csX0" y="csY0"/>
                </a:cxn>
                <a:cxn ang="0">
                  <a:pos x="csX1" y="csY1"/>
                </a:cxn>
                <a:cxn ang="0">
                  <a:pos x="csX2" y="csY2"/>
                </a:cxn>
                <a:cxn ang="0">
                  <a:pos x="csX3" y="csY3"/>
                </a:cxn>
                <a:cxn ang="0">
                  <a:pos x="csX4" y="csY4"/>
                </a:cxn>
                <a:cxn ang="0">
                  <a:pos x="csX5" y="csY5"/>
                </a:cxn>
              </a:cxnLst>
              <a:rect l="l" t="t" r="r" b="b"/>
              <a:pathLst>
                <a:path w="11291886" h="4371402">
                  <a:moveTo>
                    <a:pt x="610552" y="0"/>
                  </a:moveTo>
                  <a:lnTo>
                    <a:pt x="11291887" y="0"/>
                  </a:lnTo>
                  <a:lnTo>
                    <a:pt x="11291887" y="4371403"/>
                  </a:lnTo>
                  <a:lnTo>
                    <a:pt x="0" y="4371403"/>
                  </a:lnTo>
                  <a:lnTo>
                    <a:pt x="0" y="610552"/>
                  </a:lnTo>
                  <a:cubicBezTo>
                    <a:pt x="0" y="273558"/>
                    <a:pt x="273558" y="0"/>
                    <a:pt x="610552" y="0"/>
                  </a:cubicBezTo>
                  <a:close/>
                </a:path>
              </a:pathLst>
            </a:custGeom>
            <a:solidFill>
              <a:srgbClr val="FFFFFF"/>
            </a:solidFill>
            <a:ln w="6345" cap="flat">
              <a:noFill/>
              <a:prstDash val="solid"/>
              <a:miter/>
            </a:ln>
          </p:spPr>
          <p:txBody>
            <a:bodyPr/>
            <a:lstStyle/>
            <a:p>
              <a:endParaRPr lang="en-US" b="0" i="0">
                <a:latin typeface="Avenir Next" panose="020B0503020202020204" pitchFamily="34" charset="0"/>
              </a:endParaRPr>
            </a:p>
          </p:txBody>
        </p:sp>
        <p:sp>
          <p:nvSpPr>
            <p:cNvPr id="16" name="Freeform 15">
              <a:extLst>
                <a:ext uri="{FF2B5EF4-FFF2-40B4-BE49-F238E27FC236}">
                  <a16:creationId xmlns:a16="http://schemas.microsoft.com/office/drawing/2014/main" id="{43159EA3-A615-E00C-0FC5-24E3D937E7C2}"/>
                </a:ext>
              </a:extLst>
            </p:cNvPr>
            <p:cNvSpPr/>
            <p:nvPr/>
          </p:nvSpPr>
          <p:spPr>
            <a:xfrm>
              <a:off x="-1" y="0"/>
              <a:ext cx="11747880" cy="3933633"/>
            </a:xfrm>
            <a:custGeom>
              <a:avLst/>
              <a:gdLst>
                <a:gd name="csX0" fmla="*/ 0 w 11747880"/>
                <a:gd name="csY0" fmla="*/ 3933634 h 3933633"/>
                <a:gd name="csX1" fmla="*/ 11296141 w 11747880"/>
                <a:gd name="csY1" fmla="*/ 3933634 h 3933633"/>
                <a:gd name="csX2" fmla="*/ 11747880 w 11747880"/>
                <a:gd name="csY2" fmla="*/ 3481895 h 3933633"/>
                <a:gd name="csX3" fmla="*/ 11747880 w 11747880"/>
                <a:gd name="csY3" fmla="*/ 0 h 3933633"/>
              </a:gdLst>
              <a:ahLst/>
              <a:cxnLst>
                <a:cxn ang="0">
                  <a:pos x="csX0" y="csY0"/>
                </a:cxn>
                <a:cxn ang="0">
                  <a:pos x="csX1" y="csY1"/>
                </a:cxn>
                <a:cxn ang="0">
                  <a:pos x="csX2" y="csY2"/>
                </a:cxn>
                <a:cxn ang="0">
                  <a:pos x="csX3" y="csY3"/>
                </a:cxn>
              </a:cxnLst>
              <a:rect l="l" t="t" r="r" b="b"/>
              <a:pathLst>
                <a:path w="11747880" h="3933633">
                  <a:moveTo>
                    <a:pt x="0" y="3933634"/>
                  </a:moveTo>
                  <a:lnTo>
                    <a:pt x="11296141" y="3933634"/>
                  </a:lnTo>
                  <a:cubicBezTo>
                    <a:pt x="11545632" y="3933634"/>
                    <a:pt x="11747880" y="3731387"/>
                    <a:pt x="11747880" y="3481895"/>
                  </a:cubicBezTo>
                  <a:lnTo>
                    <a:pt x="11747880" y="0"/>
                  </a:lnTo>
                </a:path>
              </a:pathLst>
            </a:custGeom>
            <a:noFill/>
            <a:ln w="63500" cap="flat">
              <a:solidFill>
                <a:srgbClr val="FFCB47"/>
              </a:solidFill>
              <a:prstDash val="solid"/>
              <a:miter/>
            </a:ln>
          </p:spPr>
          <p:txBody>
            <a:bodyPr/>
            <a:lstStyle/>
            <a:p>
              <a:endParaRPr lang="en-US" b="0" i="0">
                <a:latin typeface="Avenir Next" panose="020B0503020202020204" pitchFamily="34" charset="0"/>
              </a:endParaRPr>
            </a:p>
          </p:txBody>
        </p:sp>
      </p:grpSp>
      <p:sp>
        <p:nvSpPr>
          <p:cNvPr id="3" name="Title 8">
            <a:extLst>
              <a:ext uri="{FF2B5EF4-FFF2-40B4-BE49-F238E27FC236}">
                <a16:creationId xmlns:a16="http://schemas.microsoft.com/office/drawing/2014/main" id="{B27977C3-F281-CA79-CE94-A59381CF3892}"/>
              </a:ext>
            </a:extLst>
          </p:cNvPr>
          <p:cNvSpPr>
            <a:spLocks noGrp="1"/>
          </p:cNvSpPr>
          <p:nvPr>
            <p:ph type="title"/>
          </p:nvPr>
        </p:nvSpPr>
        <p:spPr>
          <a:xfrm>
            <a:off x="571500" y="836698"/>
            <a:ext cx="8417226" cy="2433397"/>
          </a:xfrm>
        </p:spPr>
        <p:txBody>
          <a:bodyPr anchor="ctr"/>
          <a:lstStyle>
            <a:lvl1pPr>
              <a:defRPr sz="4800">
                <a:solidFill>
                  <a:schemeClr val="accent1"/>
                </a:solidFill>
              </a:defRPr>
            </a:lvl1pPr>
          </a:lstStyle>
          <a:p>
            <a:r>
              <a:rPr lang="en-US"/>
              <a:t>Click to edit Master title style</a:t>
            </a:r>
          </a:p>
        </p:txBody>
      </p:sp>
      <p:sp>
        <p:nvSpPr>
          <p:cNvPr id="9" name="Slide Number Placeholder 8">
            <a:extLst>
              <a:ext uri="{FF2B5EF4-FFF2-40B4-BE49-F238E27FC236}">
                <a16:creationId xmlns:a16="http://schemas.microsoft.com/office/drawing/2014/main" id="{F2AC75FB-0F8B-C3C2-40BF-EAFC6125BA60}"/>
              </a:ext>
            </a:extLst>
          </p:cNvPr>
          <p:cNvSpPr>
            <a:spLocks noGrp="1"/>
          </p:cNvSpPr>
          <p:nvPr>
            <p:ph type="sldNum" sz="quarter" idx="10"/>
          </p:nvPr>
        </p:nvSpPr>
        <p:spPr/>
        <p:txBody>
          <a:bodyPr/>
          <a:lstStyle>
            <a:lvl1pPr>
              <a:defRPr>
                <a:latin typeface="+mn-lt"/>
              </a:defRPr>
            </a:lvl1pPr>
          </a:lstStyle>
          <a:p>
            <a:pPr>
              <a:defRPr/>
            </a:pPr>
            <a:fld id="{61DB99DD-A01D-0840-B95D-E6C823DDC4E1}" type="slidenum">
              <a:rPr lang="en-US" smtClean="0"/>
              <a:pPr>
                <a:defRPr/>
              </a:pPr>
              <a:t>‹#›</a:t>
            </a:fld>
            <a:endParaRPr lang="en-US"/>
          </a:p>
        </p:txBody>
      </p:sp>
      <p:sp>
        <p:nvSpPr>
          <p:cNvPr id="2" name="TextBox 1">
            <a:extLst>
              <a:ext uri="{FF2B5EF4-FFF2-40B4-BE49-F238E27FC236}">
                <a16:creationId xmlns:a16="http://schemas.microsoft.com/office/drawing/2014/main" id="{1424E184-3D03-BC85-15EA-324A6CC65B9F}"/>
              </a:ext>
            </a:extLst>
          </p:cNvPr>
          <p:cNvSpPr txBox="1"/>
          <p:nvPr userDrawn="1"/>
        </p:nvSpPr>
        <p:spPr>
          <a:xfrm>
            <a:off x="609600" y="6555206"/>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err="1">
                <a:ln>
                  <a:noFill/>
                </a:ln>
                <a:solidFill>
                  <a:schemeClr val="accent1"/>
                </a:solidFill>
                <a:effectLst/>
                <a:uLnTx/>
                <a:uFillTx/>
                <a:latin typeface="+mn-lt"/>
                <a:ea typeface="Open Sans SemiBold" pitchFamily="2" charset="0"/>
                <a:cs typeface="Open Sans SemiBold" pitchFamily="2" charset="0"/>
              </a:rPr>
              <a:t>revspringinc.com</a:t>
            </a:r>
            <a:r>
              <a:rPr kumimoji="0" lang="en-US" sz="700" b="1" i="0" u="none" strike="noStrike" kern="1200" cap="none" spc="0" normalizeH="0" baseline="0" noProof="0">
                <a:ln>
                  <a:noFill/>
                </a:ln>
                <a:solidFill>
                  <a:schemeClr val="accent1"/>
                </a:solidFill>
                <a:effectLst/>
                <a:uLnTx/>
                <a:uFillTx/>
                <a:latin typeface="+mn-lt"/>
                <a:ea typeface="Open Sans SemiBold" pitchFamily="2" charset="0"/>
                <a:cs typeface="Open Sans SemiBold" pitchFamily="2" charset="0"/>
              </a:rPr>
              <a:t> </a:t>
            </a:r>
            <a:r>
              <a:rPr kumimoji="0" lang="en-US" sz="700" b="0" i="0" u="none" strike="noStrike" kern="1200" cap="none" spc="0" normalizeH="0" baseline="0" noProof="0">
                <a:ln>
                  <a:noFill/>
                </a:ln>
                <a:solidFill>
                  <a:schemeClr val="accent1"/>
                </a:solidFill>
                <a:effectLst/>
                <a:uLnTx/>
                <a:uFillTx/>
                <a:latin typeface="+mn-lt"/>
                <a:ea typeface="+mn-ea"/>
                <a:cs typeface="+mn-cs"/>
              </a:rPr>
              <a:t>|  © 2025 </a:t>
            </a:r>
            <a:r>
              <a:rPr kumimoji="0" lang="en-US" sz="700" b="0" i="0" u="none" strike="noStrike" kern="1200" cap="none" spc="0" normalizeH="0" baseline="0" noProof="0" err="1">
                <a:ln>
                  <a:noFill/>
                </a:ln>
                <a:solidFill>
                  <a:schemeClr val="accent1"/>
                </a:solidFill>
                <a:effectLst/>
                <a:uLnTx/>
                <a:uFillTx/>
                <a:latin typeface="+mn-lt"/>
                <a:ea typeface="+mn-ea"/>
                <a:cs typeface="+mn-cs"/>
              </a:rPr>
              <a:t>RevSpring</a:t>
            </a:r>
            <a:r>
              <a:rPr kumimoji="0" lang="en-US" sz="700" b="0" i="0" u="none" strike="noStrike" kern="1200" cap="none" spc="0" normalizeH="0" baseline="0" noProof="0">
                <a:ln>
                  <a:noFill/>
                </a:ln>
                <a:solidFill>
                  <a:schemeClr val="accent1"/>
                </a:solidFill>
                <a:effectLst/>
                <a:uLnTx/>
                <a:uFillTx/>
                <a:latin typeface="+mn-lt"/>
                <a:ea typeface="+mn-ea"/>
                <a:cs typeface="+mn-cs"/>
              </a:rPr>
              <a:t> Inc.</a:t>
            </a:r>
            <a:endParaRPr lang="en-US" sz="700" b="0" i="0">
              <a:solidFill>
                <a:schemeClr val="accent1"/>
              </a:solidFill>
              <a:latin typeface="+mn-lt"/>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1058010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B">
    <p:bg>
      <p:bgPr>
        <a:gradFill flip="none" rotWithShape="1">
          <a:gsLst>
            <a:gs pos="100000">
              <a:schemeClr val="accent2">
                <a:lumMod val="20000"/>
                <a:lumOff val="80000"/>
              </a:schemeClr>
            </a:gs>
            <a:gs pos="0">
              <a:schemeClr val="accent2">
                <a:lumMod val="60000"/>
                <a:lumOff val="40000"/>
              </a:schemeClr>
            </a:gs>
          </a:gsLst>
          <a:lin ang="2700000" scaled="1"/>
          <a:tileRect/>
        </a:gra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F9195648-BD33-9420-2D93-C13366D5EFEE}"/>
              </a:ext>
            </a:extLst>
          </p:cNvPr>
          <p:cNvPicPr>
            <a:picLocks noChangeAspect="1"/>
          </p:cNvPicPr>
          <p:nvPr userDrawn="1"/>
        </p:nvPicPr>
        <p:blipFill>
          <a:blip>
            <a:extLst>
              <a:ext uri="{96DAC541-7B7A-43D3-8B79-37D633B846F1}">
                <asvg:svgBlip xmlns:asvg="http://schemas.microsoft.com/office/drawing/2016/SVG/main" r:embed="rId2"/>
              </a:ext>
            </a:extLst>
          </a:blip>
          <a:srcRect t="16695" b="2233"/>
          <a:stretch>
            <a:fillRect/>
          </a:stretch>
        </p:blipFill>
        <p:spPr>
          <a:xfrm rot="10800000">
            <a:off x="899943" y="-1"/>
            <a:ext cx="8459129" cy="6858001"/>
          </a:xfrm>
          <a:prstGeom prst="rect">
            <a:avLst/>
          </a:prstGeom>
        </p:spPr>
      </p:pic>
      <p:pic>
        <p:nvPicPr>
          <p:cNvPr id="11" name="Graphic 10">
            <a:extLst>
              <a:ext uri="{FF2B5EF4-FFF2-40B4-BE49-F238E27FC236}">
                <a16:creationId xmlns:a16="http://schemas.microsoft.com/office/drawing/2014/main" id="{B8D26890-0F8F-942F-0936-F0D5A3CD9F6E}"/>
              </a:ext>
            </a:extLst>
          </p:cNvPr>
          <p:cNvPicPr>
            <a:picLocks noChangeAspect="1"/>
          </p:cNvPicPr>
          <p:nvPr userDrawn="1"/>
        </p:nvPicPr>
        <p:blipFill>
          <a:blip>
            <a:extLst>
              <a:ext uri="{96DAC541-7B7A-43D3-8B79-37D633B846F1}">
                <asvg:svgBlip xmlns:asvg="http://schemas.microsoft.com/office/drawing/2016/SVG/main" r:embed="rId3"/>
              </a:ext>
            </a:extLst>
          </a:blip>
          <a:srcRect l="67312" t="18690"/>
          <a:stretch>
            <a:fillRect/>
          </a:stretch>
        </p:blipFill>
        <p:spPr>
          <a:xfrm>
            <a:off x="0" y="108763"/>
            <a:ext cx="2360485" cy="5871590"/>
          </a:xfrm>
          <a:prstGeom prst="rect">
            <a:avLst/>
          </a:prstGeom>
        </p:spPr>
      </p:pic>
      <p:pic>
        <p:nvPicPr>
          <p:cNvPr id="18" name="Graphic 17">
            <a:extLst>
              <a:ext uri="{FF2B5EF4-FFF2-40B4-BE49-F238E27FC236}">
                <a16:creationId xmlns:a16="http://schemas.microsoft.com/office/drawing/2014/main" id="{3248AF8B-91C4-3B2F-C13D-DC4C40AA7F47}"/>
              </a:ext>
            </a:extLst>
          </p:cNvPr>
          <p:cNvPicPr>
            <a:picLocks noChangeAspect="1"/>
          </p:cNvPicPr>
          <p:nvPr userDrawn="1"/>
        </p:nvPicPr>
        <p:blipFill>
          <a:blip>
            <a:extLst>
              <a:ext uri="{96DAC541-7B7A-43D3-8B79-37D633B846F1}">
                <asvg:svgBlip xmlns:asvg="http://schemas.microsoft.com/office/drawing/2016/SVG/main" r:embed="rId4"/>
              </a:ext>
            </a:extLst>
          </a:blip>
          <a:srcRect r="4549" b="3323"/>
          <a:stretch>
            <a:fillRect/>
          </a:stretch>
        </p:blipFill>
        <p:spPr>
          <a:xfrm>
            <a:off x="5299308" y="-123223"/>
            <a:ext cx="6892691" cy="6981224"/>
          </a:xfrm>
          <a:prstGeom prst="rect">
            <a:avLst/>
          </a:prstGeom>
        </p:spPr>
      </p:pic>
      <p:sp>
        <p:nvSpPr>
          <p:cNvPr id="12" name="Freeform 11">
            <a:extLst>
              <a:ext uri="{FF2B5EF4-FFF2-40B4-BE49-F238E27FC236}">
                <a16:creationId xmlns:a16="http://schemas.microsoft.com/office/drawing/2014/main" id="{155271A3-95E4-F409-62E0-C462472BC08C}"/>
              </a:ext>
            </a:extLst>
          </p:cNvPr>
          <p:cNvSpPr/>
          <p:nvPr/>
        </p:nvSpPr>
        <p:spPr>
          <a:xfrm flipV="1">
            <a:off x="3612874" y="986409"/>
            <a:ext cx="8579126" cy="5871591"/>
          </a:xfrm>
          <a:custGeom>
            <a:avLst/>
            <a:gdLst>
              <a:gd name="csX0" fmla="*/ 485775 w 8579126"/>
              <a:gd name="csY0" fmla="*/ 5871591 h 5871591"/>
              <a:gd name="csX1" fmla="*/ 8579126 w 8579126"/>
              <a:gd name="csY1" fmla="*/ 5871591 h 5871591"/>
              <a:gd name="csX2" fmla="*/ 8579126 w 8579126"/>
              <a:gd name="csY2" fmla="*/ 0 h 5871591"/>
              <a:gd name="csX3" fmla="*/ 0 w 8579126"/>
              <a:gd name="csY3" fmla="*/ 0 h 5871591"/>
              <a:gd name="csX4" fmla="*/ 0 w 8579126"/>
              <a:gd name="csY4" fmla="*/ 5385816 h 5871591"/>
              <a:gd name="csX5" fmla="*/ 485775 w 8579126"/>
              <a:gd name="csY5" fmla="*/ 5871591 h 5871591"/>
            </a:gdLst>
            <a:ahLst/>
            <a:cxnLst>
              <a:cxn ang="0">
                <a:pos x="csX0" y="csY0"/>
              </a:cxn>
              <a:cxn ang="0">
                <a:pos x="csX1" y="csY1"/>
              </a:cxn>
              <a:cxn ang="0">
                <a:pos x="csX2" y="csY2"/>
              </a:cxn>
              <a:cxn ang="0">
                <a:pos x="csX3" y="csY3"/>
              </a:cxn>
              <a:cxn ang="0">
                <a:pos x="csX4" y="csY4"/>
              </a:cxn>
              <a:cxn ang="0">
                <a:pos x="csX5" y="csY5"/>
              </a:cxn>
            </a:cxnLst>
            <a:rect l="l" t="t" r="r" b="b"/>
            <a:pathLst>
              <a:path w="8579126" h="5871591">
                <a:moveTo>
                  <a:pt x="485775" y="5871591"/>
                </a:moveTo>
                <a:lnTo>
                  <a:pt x="8579126" y="5871591"/>
                </a:lnTo>
                <a:lnTo>
                  <a:pt x="8579126" y="0"/>
                </a:lnTo>
                <a:lnTo>
                  <a:pt x="0" y="0"/>
                </a:lnTo>
                <a:lnTo>
                  <a:pt x="0" y="5385816"/>
                </a:lnTo>
                <a:cubicBezTo>
                  <a:pt x="0" y="5653913"/>
                  <a:pt x="217678" y="5871591"/>
                  <a:pt x="485775" y="5871591"/>
                </a:cubicBezTo>
                <a:close/>
              </a:path>
            </a:pathLst>
          </a:custGeom>
          <a:gradFill>
            <a:gsLst>
              <a:gs pos="1000">
                <a:srgbClr val="F3F4F4"/>
              </a:gs>
              <a:gs pos="100000">
                <a:schemeClr val="bg1"/>
              </a:gs>
            </a:gsLst>
            <a:lin ang="2700000" scaled="1"/>
          </a:gradFill>
          <a:ln w="6350" cap="flat">
            <a:noFill/>
            <a:prstDash val="solid"/>
            <a:miter/>
          </a:ln>
        </p:spPr>
        <p:txBody>
          <a:bodyPr wrap="square">
            <a:noAutofit/>
          </a:bodyPr>
          <a:lstStyle/>
          <a:p>
            <a:endParaRPr lang="en-US" b="0" i="0">
              <a:latin typeface="Avenir Next" panose="020B0503020202020204" pitchFamily="34" charset="0"/>
            </a:endParaRPr>
          </a:p>
        </p:txBody>
      </p:sp>
      <p:sp>
        <p:nvSpPr>
          <p:cNvPr id="17" name="Slide Number Placeholder 16">
            <a:extLst>
              <a:ext uri="{FF2B5EF4-FFF2-40B4-BE49-F238E27FC236}">
                <a16:creationId xmlns:a16="http://schemas.microsoft.com/office/drawing/2014/main" id="{61356A58-FBC4-B85C-819C-D589782D4184}"/>
              </a:ext>
            </a:extLst>
          </p:cNvPr>
          <p:cNvSpPr>
            <a:spLocks noGrp="1"/>
          </p:cNvSpPr>
          <p:nvPr>
            <p:ph type="sldNum" sz="quarter" idx="13"/>
          </p:nvPr>
        </p:nvSpPr>
        <p:spPr/>
        <p:txBody>
          <a:bodyPr/>
          <a:lstStyle/>
          <a:p>
            <a:pPr>
              <a:defRPr/>
            </a:pPr>
            <a:fld id="{61DB99DD-A01D-0840-B95D-E6C823DDC4E1}" type="slidenum">
              <a:rPr lang="en-US" smtClean="0"/>
              <a:pPr>
                <a:defRPr/>
              </a:pPr>
              <a:t>‹#›</a:t>
            </a:fld>
            <a:endParaRPr lang="en-US" sz="700"/>
          </a:p>
        </p:txBody>
      </p:sp>
      <p:sp>
        <p:nvSpPr>
          <p:cNvPr id="2" name="Title 8">
            <a:extLst>
              <a:ext uri="{FF2B5EF4-FFF2-40B4-BE49-F238E27FC236}">
                <a16:creationId xmlns:a16="http://schemas.microsoft.com/office/drawing/2014/main" id="{DBF419D7-FD85-9DF7-1D54-65E7BEE73EF2}"/>
              </a:ext>
            </a:extLst>
          </p:cNvPr>
          <p:cNvSpPr>
            <a:spLocks noGrp="1"/>
          </p:cNvSpPr>
          <p:nvPr>
            <p:ph type="title"/>
          </p:nvPr>
        </p:nvSpPr>
        <p:spPr>
          <a:xfrm>
            <a:off x="4368248" y="1536216"/>
            <a:ext cx="6723822" cy="4671392"/>
          </a:xfrm>
        </p:spPr>
        <p:txBody>
          <a:bodyPr anchor="ctr"/>
          <a:lstStyle>
            <a:lvl1pPr>
              <a:defRPr sz="4800">
                <a:solidFill>
                  <a:schemeClr val="accent1"/>
                </a:solidFill>
              </a:defRPr>
            </a:lvl1pPr>
          </a:lstStyle>
          <a:p>
            <a:r>
              <a:rPr lang="en-US"/>
              <a:t>Click to edit Master title style</a:t>
            </a:r>
          </a:p>
        </p:txBody>
      </p:sp>
      <p:grpSp>
        <p:nvGrpSpPr>
          <p:cNvPr id="3" name="Graphic 22">
            <a:extLst>
              <a:ext uri="{FF2B5EF4-FFF2-40B4-BE49-F238E27FC236}">
                <a16:creationId xmlns:a16="http://schemas.microsoft.com/office/drawing/2014/main" id="{C5A999D6-1014-952D-CAB0-6A2DBC67C45B}"/>
              </a:ext>
            </a:extLst>
          </p:cNvPr>
          <p:cNvGrpSpPr/>
          <p:nvPr userDrawn="1"/>
        </p:nvGrpSpPr>
        <p:grpSpPr>
          <a:xfrm rot="10800000">
            <a:off x="-156732" y="-324443"/>
            <a:ext cx="2109199" cy="2404178"/>
            <a:chOff x="4379856" y="2349622"/>
            <a:chExt cx="1800628" cy="2052453"/>
          </a:xfrm>
          <a:noFill/>
        </p:grpSpPr>
        <p:sp>
          <p:nvSpPr>
            <p:cNvPr id="4" name="Freeform 3">
              <a:extLst>
                <a:ext uri="{FF2B5EF4-FFF2-40B4-BE49-F238E27FC236}">
                  <a16:creationId xmlns:a16="http://schemas.microsoft.com/office/drawing/2014/main" id="{A12C4828-1316-0675-B37C-C7E4373062CF}"/>
                </a:ext>
              </a:extLst>
            </p:cNvPr>
            <p:cNvSpPr/>
            <p:nvPr/>
          </p:nvSpPr>
          <p:spPr>
            <a:xfrm>
              <a:off x="4622374" y="2349622"/>
              <a:ext cx="1558110" cy="1843068"/>
            </a:xfrm>
            <a:custGeom>
              <a:avLst/>
              <a:gdLst>
                <a:gd name="csX0" fmla="*/ 2713463 w 2713462"/>
                <a:gd name="csY0" fmla="*/ 0 h 1656397"/>
                <a:gd name="csX1" fmla="*/ 256615 w 2713462"/>
                <a:gd name="csY1" fmla="*/ 0 h 1656397"/>
                <a:gd name="csX2" fmla="*/ 0 w 2713462"/>
                <a:gd name="csY2" fmla="*/ 257175 h 1656397"/>
                <a:gd name="csX3" fmla="*/ 0 w 2713462"/>
                <a:gd name="csY3" fmla="*/ 1656398 h 1656397"/>
                <a:gd name="csX0" fmla="*/ 1091581 w 1091581"/>
                <a:gd name="csY0" fmla="*/ 0 h 1656398"/>
                <a:gd name="csX1" fmla="*/ 256615 w 1091581"/>
                <a:gd name="csY1" fmla="*/ 0 h 1656398"/>
                <a:gd name="csX2" fmla="*/ 0 w 1091581"/>
                <a:gd name="csY2" fmla="*/ 257175 h 1656398"/>
                <a:gd name="csX3" fmla="*/ 0 w 1091581"/>
                <a:gd name="csY3" fmla="*/ 1656398 h 1656398"/>
                <a:gd name="csX0" fmla="*/ 1522807 w 1522807"/>
                <a:gd name="csY0" fmla="*/ 0 h 1656398"/>
                <a:gd name="csX1" fmla="*/ 256615 w 1522807"/>
                <a:gd name="csY1" fmla="*/ 0 h 1656398"/>
                <a:gd name="csX2" fmla="*/ 0 w 1522807"/>
                <a:gd name="csY2" fmla="*/ 257175 h 1656398"/>
                <a:gd name="csX3" fmla="*/ 0 w 1522807"/>
                <a:gd name="csY3" fmla="*/ 1656398 h 1656398"/>
                <a:gd name="csX0" fmla="*/ 1522807 w 1522807"/>
                <a:gd name="csY0" fmla="*/ 0 h 1843070"/>
                <a:gd name="csX1" fmla="*/ 256615 w 1522807"/>
                <a:gd name="csY1" fmla="*/ 0 h 1843070"/>
                <a:gd name="csX2" fmla="*/ 0 w 1522807"/>
                <a:gd name="csY2" fmla="*/ 257175 h 1843070"/>
                <a:gd name="csX3" fmla="*/ 0 w 1522807"/>
                <a:gd name="csY3" fmla="*/ 1843070 h 1843070"/>
              </a:gdLst>
              <a:ahLst/>
              <a:cxnLst>
                <a:cxn ang="0">
                  <a:pos x="csX0" y="csY0"/>
                </a:cxn>
                <a:cxn ang="0">
                  <a:pos x="csX1" y="csY1"/>
                </a:cxn>
                <a:cxn ang="0">
                  <a:pos x="csX2" y="csY2"/>
                </a:cxn>
                <a:cxn ang="0">
                  <a:pos x="csX3" y="csY3"/>
                </a:cxn>
              </a:cxnLst>
              <a:rect l="l" t="t" r="r" b="b"/>
              <a:pathLst>
                <a:path w="1522807" h="1843070">
                  <a:moveTo>
                    <a:pt x="1522807" y="0"/>
                  </a:moveTo>
                  <a:lnTo>
                    <a:pt x="256615" y="0"/>
                  </a:lnTo>
                  <a:cubicBezTo>
                    <a:pt x="114906" y="0"/>
                    <a:pt x="0" y="115157"/>
                    <a:pt x="0" y="257175"/>
                  </a:cubicBezTo>
                  <a:lnTo>
                    <a:pt x="0" y="1843070"/>
                  </a:lnTo>
                </a:path>
              </a:pathLst>
            </a:custGeom>
            <a:noFill/>
            <a:ln w="76200" cap="flat">
              <a:solidFill>
                <a:schemeClr val="accent5"/>
              </a:solidFill>
              <a:prstDash val="solid"/>
              <a:miter/>
            </a:ln>
          </p:spPr>
          <p:txBody>
            <a:bodyPr/>
            <a:lstStyle/>
            <a:p>
              <a:endParaRPr lang="en-US" b="0" i="0">
                <a:latin typeface="Avenir Next" panose="020B0503020202020204" pitchFamily="34" charset="0"/>
              </a:endParaRPr>
            </a:p>
          </p:txBody>
        </p:sp>
        <p:sp>
          <p:nvSpPr>
            <p:cNvPr id="5" name="Freeform 4">
              <a:extLst>
                <a:ext uri="{FF2B5EF4-FFF2-40B4-BE49-F238E27FC236}">
                  <a16:creationId xmlns:a16="http://schemas.microsoft.com/office/drawing/2014/main" id="{1CDB0B0C-7439-7A8B-DB89-24DBE994689B}"/>
                </a:ext>
              </a:extLst>
            </p:cNvPr>
            <p:cNvSpPr/>
            <p:nvPr/>
          </p:nvSpPr>
          <p:spPr>
            <a:xfrm>
              <a:off x="4379856" y="2625661"/>
              <a:ext cx="1732747" cy="1776414"/>
            </a:xfrm>
            <a:custGeom>
              <a:avLst/>
              <a:gdLst>
                <a:gd name="csX0" fmla="*/ 2884540 w 2884539"/>
                <a:gd name="csY0" fmla="*/ 0 h 1776412"/>
                <a:gd name="csX1" fmla="*/ 256615 w 2884539"/>
                <a:gd name="csY1" fmla="*/ 0 h 1776412"/>
                <a:gd name="csX2" fmla="*/ 0 w 2884539"/>
                <a:gd name="csY2" fmla="*/ 257175 h 1776412"/>
                <a:gd name="csX3" fmla="*/ 0 w 2884539"/>
                <a:gd name="csY3" fmla="*/ 1776413 h 1776412"/>
                <a:gd name="csX0" fmla="*/ 1376341 w 1376341"/>
                <a:gd name="csY0" fmla="*/ 0 h 1776413"/>
                <a:gd name="csX1" fmla="*/ 256615 w 1376341"/>
                <a:gd name="csY1" fmla="*/ 0 h 1776413"/>
                <a:gd name="csX2" fmla="*/ 0 w 1376341"/>
                <a:gd name="csY2" fmla="*/ 257175 h 1776413"/>
                <a:gd name="csX3" fmla="*/ 0 w 1376341"/>
                <a:gd name="csY3" fmla="*/ 1776413 h 1776413"/>
                <a:gd name="csX0" fmla="*/ 1754334 w 1754334"/>
                <a:gd name="csY0" fmla="*/ 16970 h 1776413"/>
                <a:gd name="csX1" fmla="*/ 256615 w 1754334"/>
                <a:gd name="csY1" fmla="*/ 0 h 1776413"/>
                <a:gd name="csX2" fmla="*/ 0 w 1754334"/>
                <a:gd name="csY2" fmla="*/ 257175 h 1776413"/>
                <a:gd name="csX3" fmla="*/ 0 w 1754334"/>
                <a:gd name="csY3" fmla="*/ 1776413 h 1776413"/>
              </a:gdLst>
              <a:ahLst/>
              <a:cxnLst>
                <a:cxn ang="0">
                  <a:pos x="csX0" y="csY0"/>
                </a:cxn>
                <a:cxn ang="0">
                  <a:pos x="csX1" y="csY1"/>
                </a:cxn>
                <a:cxn ang="0">
                  <a:pos x="csX2" y="csY2"/>
                </a:cxn>
                <a:cxn ang="0">
                  <a:pos x="csX3" y="csY3"/>
                </a:cxn>
              </a:cxnLst>
              <a:rect l="l" t="t" r="r" b="b"/>
              <a:pathLst>
                <a:path w="1754334" h="1776413">
                  <a:moveTo>
                    <a:pt x="1754334" y="16970"/>
                  </a:moveTo>
                  <a:cubicBezTo>
                    <a:pt x="1381092" y="16970"/>
                    <a:pt x="629857" y="0"/>
                    <a:pt x="256615" y="0"/>
                  </a:cubicBezTo>
                  <a:cubicBezTo>
                    <a:pt x="114906" y="0"/>
                    <a:pt x="0" y="115157"/>
                    <a:pt x="0" y="257175"/>
                  </a:cubicBezTo>
                  <a:lnTo>
                    <a:pt x="0" y="1776413"/>
                  </a:lnTo>
                </a:path>
              </a:pathLst>
            </a:custGeom>
            <a:noFill/>
            <a:ln w="76200" cap="flat">
              <a:solidFill>
                <a:schemeClr val="accent4"/>
              </a:solidFill>
              <a:prstDash val="solid"/>
              <a:miter/>
            </a:ln>
          </p:spPr>
          <p:txBody>
            <a:bodyPr/>
            <a:lstStyle/>
            <a:p>
              <a:endParaRPr lang="en-US" b="0" i="0">
                <a:latin typeface="Avenir Next" panose="020B0503020202020204" pitchFamily="34" charset="0"/>
              </a:endParaRPr>
            </a:p>
          </p:txBody>
        </p:sp>
      </p:grpSp>
      <p:sp>
        <p:nvSpPr>
          <p:cNvPr id="14" name="Rectangle 13">
            <a:extLst>
              <a:ext uri="{FF2B5EF4-FFF2-40B4-BE49-F238E27FC236}">
                <a16:creationId xmlns:a16="http://schemas.microsoft.com/office/drawing/2014/main" id="{702BC0DC-7BB0-67F3-4BDB-18E0D4FECE8E}"/>
              </a:ext>
            </a:extLst>
          </p:cNvPr>
          <p:cNvSpPr/>
          <p:nvPr userDrawn="1"/>
        </p:nvSpPr>
        <p:spPr>
          <a:xfrm>
            <a:off x="1205484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1875132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C">
    <p:bg>
      <p:bgPr>
        <a:gradFill flip="none" rotWithShape="1">
          <a:gsLst>
            <a:gs pos="100000">
              <a:schemeClr val="accent1"/>
            </a:gs>
            <a:gs pos="0">
              <a:schemeClr val="accent1"/>
            </a:gs>
          </a:gsLst>
          <a:lin ang="2700000" scaled="1"/>
          <a:tileRect/>
        </a:gra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F9195648-BD33-9420-2D93-C13366D5EFEE}"/>
              </a:ext>
            </a:extLst>
          </p:cNvPr>
          <p:cNvPicPr>
            <a:picLocks noChangeAspect="1"/>
          </p:cNvPicPr>
          <p:nvPr userDrawn="1"/>
        </p:nvPicPr>
        <p:blipFill>
          <a:blip>
            <a:extLst>
              <a:ext uri="{96DAC541-7B7A-43D3-8B79-37D633B846F1}">
                <asvg:svgBlip xmlns:asvg="http://schemas.microsoft.com/office/drawing/2016/SVG/main" r:embed="rId2"/>
              </a:ext>
            </a:extLst>
          </a:blip>
          <a:srcRect t="16695" b="2233"/>
          <a:stretch>
            <a:fillRect/>
          </a:stretch>
        </p:blipFill>
        <p:spPr>
          <a:xfrm rot="10800000">
            <a:off x="899943" y="-1"/>
            <a:ext cx="8459129" cy="6858001"/>
          </a:xfrm>
          <a:prstGeom prst="rect">
            <a:avLst/>
          </a:prstGeom>
        </p:spPr>
      </p:pic>
      <p:pic>
        <p:nvPicPr>
          <p:cNvPr id="11" name="Graphic 10">
            <a:extLst>
              <a:ext uri="{FF2B5EF4-FFF2-40B4-BE49-F238E27FC236}">
                <a16:creationId xmlns:a16="http://schemas.microsoft.com/office/drawing/2014/main" id="{B8D26890-0F8F-942F-0936-F0D5A3CD9F6E}"/>
              </a:ext>
            </a:extLst>
          </p:cNvPr>
          <p:cNvPicPr>
            <a:picLocks noChangeAspect="1"/>
          </p:cNvPicPr>
          <p:nvPr userDrawn="1"/>
        </p:nvPicPr>
        <p:blipFill>
          <a:blip>
            <a:extLst>
              <a:ext uri="{96DAC541-7B7A-43D3-8B79-37D633B846F1}">
                <asvg:svgBlip xmlns:asvg="http://schemas.microsoft.com/office/drawing/2016/SVG/main" r:embed="rId3"/>
              </a:ext>
            </a:extLst>
          </a:blip>
          <a:srcRect l="67312" t="18690"/>
          <a:stretch>
            <a:fillRect/>
          </a:stretch>
        </p:blipFill>
        <p:spPr>
          <a:xfrm>
            <a:off x="0" y="108763"/>
            <a:ext cx="2360485" cy="5871590"/>
          </a:xfrm>
          <a:prstGeom prst="rect">
            <a:avLst/>
          </a:prstGeom>
        </p:spPr>
      </p:pic>
      <p:pic>
        <p:nvPicPr>
          <p:cNvPr id="18" name="Graphic 17">
            <a:extLst>
              <a:ext uri="{FF2B5EF4-FFF2-40B4-BE49-F238E27FC236}">
                <a16:creationId xmlns:a16="http://schemas.microsoft.com/office/drawing/2014/main" id="{3248AF8B-91C4-3B2F-C13D-DC4C40AA7F47}"/>
              </a:ext>
            </a:extLst>
          </p:cNvPr>
          <p:cNvPicPr>
            <a:picLocks noChangeAspect="1"/>
          </p:cNvPicPr>
          <p:nvPr userDrawn="1"/>
        </p:nvPicPr>
        <p:blipFill>
          <a:blip>
            <a:extLst>
              <a:ext uri="{96DAC541-7B7A-43D3-8B79-37D633B846F1}">
                <asvg:svgBlip xmlns:asvg="http://schemas.microsoft.com/office/drawing/2016/SVG/main" r:embed="rId4"/>
              </a:ext>
            </a:extLst>
          </a:blip>
          <a:srcRect r="4549" b="3323"/>
          <a:stretch>
            <a:fillRect/>
          </a:stretch>
        </p:blipFill>
        <p:spPr>
          <a:xfrm>
            <a:off x="5299308" y="-123223"/>
            <a:ext cx="6892691" cy="6981224"/>
          </a:xfrm>
          <a:prstGeom prst="rect">
            <a:avLst/>
          </a:prstGeom>
        </p:spPr>
      </p:pic>
      <p:sp>
        <p:nvSpPr>
          <p:cNvPr id="12" name="Freeform 11">
            <a:extLst>
              <a:ext uri="{FF2B5EF4-FFF2-40B4-BE49-F238E27FC236}">
                <a16:creationId xmlns:a16="http://schemas.microsoft.com/office/drawing/2014/main" id="{155271A3-95E4-F409-62E0-C462472BC08C}"/>
              </a:ext>
            </a:extLst>
          </p:cNvPr>
          <p:cNvSpPr/>
          <p:nvPr/>
        </p:nvSpPr>
        <p:spPr>
          <a:xfrm flipV="1">
            <a:off x="3612874" y="986409"/>
            <a:ext cx="8579126" cy="5871591"/>
          </a:xfrm>
          <a:custGeom>
            <a:avLst/>
            <a:gdLst>
              <a:gd name="csX0" fmla="*/ 485775 w 8579126"/>
              <a:gd name="csY0" fmla="*/ 5871591 h 5871591"/>
              <a:gd name="csX1" fmla="*/ 8579126 w 8579126"/>
              <a:gd name="csY1" fmla="*/ 5871591 h 5871591"/>
              <a:gd name="csX2" fmla="*/ 8579126 w 8579126"/>
              <a:gd name="csY2" fmla="*/ 0 h 5871591"/>
              <a:gd name="csX3" fmla="*/ 0 w 8579126"/>
              <a:gd name="csY3" fmla="*/ 0 h 5871591"/>
              <a:gd name="csX4" fmla="*/ 0 w 8579126"/>
              <a:gd name="csY4" fmla="*/ 5385816 h 5871591"/>
              <a:gd name="csX5" fmla="*/ 485775 w 8579126"/>
              <a:gd name="csY5" fmla="*/ 5871591 h 5871591"/>
            </a:gdLst>
            <a:ahLst/>
            <a:cxnLst>
              <a:cxn ang="0">
                <a:pos x="csX0" y="csY0"/>
              </a:cxn>
              <a:cxn ang="0">
                <a:pos x="csX1" y="csY1"/>
              </a:cxn>
              <a:cxn ang="0">
                <a:pos x="csX2" y="csY2"/>
              </a:cxn>
              <a:cxn ang="0">
                <a:pos x="csX3" y="csY3"/>
              </a:cxn>
              <a:cxn ang="0">
                <a:pos x="csX4" y="csY4"/>
              </a:cxn>
              <a:cxn ang="0">
                <a:pos x="csX5" y="csY5"/>
              </a:cxn>
            </a:cxnLst>
            <a:rect l="l" t="t" r="r" b="b"/>
            <a:pathLst>
              <a:path w="8579126" h="5871591">
                <a:moveTo>
                  <a:pt x="485775" y="5871591"/>
                </a:moveTo>
                <a:lnTo>
                  <a:pt x="8579126" y="5871591"/>
                </a:lnTo>
                <a:lnTo>
                  <a:pt x="8579126" y="0"/>
                </a:lnTo>
                <a:lnTo>
                  <a:pt x="0" y="0"/>
                </a:lnTo>
                <a:lnTo>
                  <a:pt x="0" y="5385816"/>
                </a:lnTo>
                <a:cubicBezTo>
                  <a:pt x="0" y="5653913"/>
                  <a:pt x="217678" y="5871591"/>
                  <a:pt x="485775" y="5871591"/>
                </a:cubicBezTo>
                <a:close/>
              </a:path>
            </a:pathLst>
          </a:custGeom>
          <a:gradFill>
            <a:gsLst>
              <a:gs pos="1000">
                <a:srgbClr val="F3F4F4"/>
              </a:gs>
              <a:gs pos="100000">
                <a:schemeClr val="bg1"/>
              </a:gs>
            </a:gsLst>
            <a:lin ang="2700000" scaled="1"/>
          </a:gradFill>
          <a:ln w="6350" cap="flat">
            <a:noFill/>
            <a:prstDash val="solid"/>
            <a:miter/>
          </a:ln>
        </p:spPr>
        <p:txBody>
          <a:bodyPr wrap="square">
            <a:noAutofit/>
          </a:bodyPr>
          <a:lstStyle/>
          <a:p>
            <a:endParaRPr lang="en-US" b="0" i="0">
              <a:latin typeface="Avenir Next" panose="020B0503020202020204" pitchFamily="34" charset="0"/>
            </a:endParaRPr>
          </a:p>
        </p:txBody>
      </p:sp>
      <p:sp>
        <p:nvSpPr>
          <p:cNvPr id="17" name="Slide Number Placeholder 16">
            <a:extLst>
              <a:ext uri="{FF2B5EF4-FFF2-40B4-BE49-F238E27FC236}">
                <a16:creationId xmlns:a16="http://schemas.microsoft.com/office/drawing/2014/main" id="{61356A58-FBC4-B85C-819C-D589782D4184}"/>
              </a:ext>
            </a:extLst>
          </p:cNvPr>
          <p:cNvSpPr>
            <a:spLocks noGrp="1"/>
          </p:cNvSpPr>
          <p:nvPr>
            <p:ph type="sldNum" sz="quarter" idx="13"/>
          </p:nvPr>
        </p:nvSpPr>
        <p:spPr/>
        <p:txBody>
          <a:bodyPr/>
          <a:lstStyle>
            <a:lvl1pPr>
              <a:defRPr>
                <a:latin typeface="+mn-lt"/>
              </a:defRPr>
            </a:lvl1pPr>
          </a:lstStyle>
          <a:p>
            <a:pPr>
              <a:defRPr/>
            </a:pPr>
            <a:fld id="{61DB99DD-A01D-0840-B95D-E6C823DDC4E1}" type="slidenum">
              <a:rPr lang="en-US" smtClean="0"/>
              <a:pPr>
                <a:defRPr/>
              </a:pPr>
              <a:t>‹#›</a:t>
            </a:fld>
            <a:endParaRPr lang="en-US"/>
          </a:p>
        </p:txBody>
      </p:sp>
      <p:sp>
        <p:nvSpPr>
          <p:cNvPr id="2" name="Title 8">
            <a:extLst>
              <a:ext uri="{FF2B5EF4-FFF2-40B4-BE49-F238E27FC236}">
                <a16:creationId xmlns:a16="http://schemas.microsoft.com/office/drawing/2014/main" id="{DBF419D7-FD85-9DF7-1D54-65E7BEE73EF2}"/>
              </a:ext>
            </a:extLst>
          </p:cNvPr>
          <p:cNvSpPr>
            <a:spLocks noGrp="1"/>
          </p:cNvSpPr>
          <p:nvPr>
            <p:ph type="title"/>
          </p:nvPr>
        </p:nvSpPr>
        <p:spPr>
          <a:xfrm>
            <a:off x="4368248" y="1967948"/>
            <a:ext cx="6723822" cy="4239660"/>
          </a:xfrm>
        </p:spPr>
        <p:txBody>
          <a:bodyPr anchor="ctr"/>
          <a:lstStyle>
            <a:lvl1pPr>
              <a:defRPr sz="4800">
                <a:solidFill>
                  <a:schemeClr val="accent1"/>
                </a:solidFill>
              </a:defRPr>
            </a:lvl1pPr>
          </a:lstStyle>
          <a:p>
            <a:r>
              <a:rPr lang="en-US"/>
              <a:t>Click to edit Master title style</a:t>
            </a:r>
          </a:p>
        </p:txBody>
      </p:sp>
      <p:sp>
        <p:nvSpPr>
          <p:cNvPr id="6" name="Freeform 5">
            <a:extLst>
              <a:ext uri="{FF2B5EF4-FFF2-40B4-BE49-F238E27FC236}">
                <a16:creationId xmlns:a16="http://schemas.microsoft.com/office/drawing/2014/main" id="{852A4ADE-EA33-B2CA-77D6-D0EC62771B10}"/>
              </a:ext>
            </a:extLst>
          </p:cNvPr>
          <p:cNvSpPr/>
          <p:nvPr userDrawn="1"/>
        </p:nvSpPr>
        <p:spPr>
          <a:xfrm rot="10800000">
            <a:off x="3081129" y="1536213"/>
            <a:ext cx="9143827" cy="5325113"/>
          </a:xfrm>
          <a:custGeom>
            <a:avLst/>
            <a:gdLst>
              <a:gd name="csX0" fmla="*/ 0 w 11747880"/>
              <a:gd name="csY0" fmla="*/ 3933634 h 3933633"/>
              <a:gd name="csX1" fmla="*/ 11296141 w 11747880"/>
              <a:gd name="csY1" fmla="*/ 3933634 h 3933633"/>
              <a:gd name="csX2" fmla="*/ 11747880 w 11747880"/>
              <a:gd name="csY2" fmla="*/ 3481895 h 3933633"/>
              <a:gd name="csX3" fmla="*/ 11747880 w 11747880"/>
              <a:gd name="csY3" fmla="*/ 0 h 3933633"/>
              <a:gd name="csX0" fmla="*/ 0 w 9123949"/>
              <a:gd name="csY0" fmla="*/ 3933634 h 3933634"/>
              <a:gd name="csX1" fmla="*/ 8672210 w 9123949"/>
              <a:gd name="csY1" fmla="*/ 3933634 h 3933634"/>
              <a:gd name="csX2" fmla="*/ 9123949 w 9123949"/>
              <a:gd name="csY2" fmla="*/ 3481895 h 3933634"/>
              <a:gd name="csX3" fmla="*/ 9123949 w 9123949"/>
              <a:gd name="csY3" fmla="*/ 0 h 3933634"/>
              <a:gd name="csX0" fmla="*/ 0 w 9143827"/>
              <a:gd name="csY0" fmla="*/ 5325113 h 5325113"/>
              <a:gd name="csX1" fmla="*/ 8672210 w 9143827"/>
              <a:gd name="csY1" fmla="*/ 5325113 h 5325113"/>
              <a:gd name="csX2" fmla="*/ 9123949 w 9143827"/>
              <a:gd name="csY2" fmla="*/ 4873374 h 5325113"/>
              <a:gd name="csX3" fmla="*/ 9143827 w 9143827"/>
              <a:gd name="csY3" fmla="*/ 0 h 5325113"/>
            </a:gdLst>
            <a:ahLst/>
            <a:cxnLst>
              <a:cxn ang="0">
                <a:pos x="csX0" y="csY0"/>
              </a:cxn>
              <a:cxn ang="0">
                <a:pos x="csX1" y="csY1"/>
              </a:cxn>
              <a:cxn ang="0">
                <a:pos x="csX2" y="csY2"/>
              </a:cxn>
              <a:cxn ang="0">
                <a:pos x="csX3" y="csY3"/>
              </a:cxn>
            </a:cxnLst>
            <a:rect l="l" t="t" r="r" b="b"/>
            <a:pathLst>
              <a:path w="9143827" h="5325113">
                <a:moveTo>
                  <a:pt x="0" y="5325113"/>
                </a:moveTo>
                <a:lnTo>
                  <a:pt x="8672210" y="5325113"/>
                </a:lnTo>
                <a:cubicBezTo>
                  <a:pt x="8921701" y="5325113"/>
                  <a:pt x="9123949" y="5122866"/>
                  <a:pt x="9123949" y="4873374"/>
                </a:cubicBezTo>
                <a:lnTo>
                  <a:pt x="9143827" y="0"/>
                </a:lnTo>
              </a:path>
            </a:pathLst>
          </a:custGeom>
          <a:noFill/>
          <a:ln w="63500" cap="flat">
            <a:solidFill>
              <a:schemeClr val="accent3"/>
            </a:solidFill>
            <a:prstDash val="solid"/>
            <a:miter/>
          </a:ln>
        </p:spPr>
        <p:txBody>
          <a:bodyPr/>
          <a:lstStyle/>
          <a:p>
            <a:endParaRPr lang="en-US" b="0" i="0">
              <a:latin typeface="Avenir Next" panose="020B0503020202020204" pitchFamily="34" charset="0"/>
            </a:endParaRPr>
          </a:p>
        </p:txBody>
      </p:sp>
      <p:sp>
        <p:nvSpPr>
          <p:cNvPr id="7" name="TextBox 6">
            <a:extLst>
              <a:ext uri="{FF2B5EF4-FFF2-40B4-BE49-F238E27FC236}">
                <a16:creationId xmlns:a16="http://schemas.microsoft.com/office/drawing/2014/main" id="{7ED586DD-6CE9-85FD-AA6B-1FF83C86F64B}"/>
              </a:ext>
            </a:extLst>
          </p:cNvPr>
          <p:cNvSpPr txBox="1"/>
          <p:nvPr userDrawn="1"/>
        </p:nvSpPr>
        <p:spPr>
          <a:xfrm>
            <a:off x="609600" y="6475694"/>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err="1">
                <a:ln>
                  <a:noFill/>
                </a:ln>
                <a:solidFill>
                  <a:schemeClr val="bg1"/>
                </a:solidFill>
                <a:effectLst/>
                <a:uLnTx/>
                <a:uFillTx/>
                <a:latin typeface="+mn-lt"/>
                <a:ea typeface="Open Sans SemiBold" pitchFamily="2" charset="0"/>
                <a:cs typeface="Open Sans SemiBold" pitchFamily="2" charset="0"/>
              </a:rPr>
              <a:t>revspringinc.com</a:t>
            </a:r>
            <a:r>
              <a:rPr kumimoji="0" lang="en-US" sz="700" b="1" i="0" u="none" strike="noStrike" kern="1200" cap="none" spc="0" normalizeH="0" baseline="0" noProof="0">
                <a:ln>
                  <a:noFill/>
                </a:ln>
                <a:solidFill>
                  <a:schemeClr val="bg1"/>
                </a:solidFill>
                <a:effectLst/>
                <a:uLnTx/>
                <a:uFillTx/>
                <a:latin typeface="+mn-lt"/>
                <a:ea typeface="Open Sans SemiBold" pitchFamily="2" charset="0"/>
                <a:cs typeface="Open Sans SemiBold" pitchFamily="2" charset="0"/>
              </a:rPr>
              <a:t> </a:t>
            </a:r>
            <a:r>
              <a:rPr kumimoji="0" lang="en-US" sz="700" b="0" i="0" u="none" strike="noStrike" kern="1200" cap="none" spc="0" normalizeH="0" baseline="0" noProof="0">
                <a:ln>
                  <a:noFill/>
                </a:ln>
                <a:solidFill>
                  <a:schemeClr val="bg1"/>
                </a:solidFill>
                <a:effectLst/>
                <a:uLnTx/>
                <a:uFillTx/>
                <a:latin typeface="+mn-lt"/>
                <a:ea typeface="+mn-ea"/>
                <a:cs typeface="+mn-cs"/>
              </a:rPr>
              <a:t>|  © 2025 </a:t>
            </a:r>
            <a:r>
              <a:rPr kumimoji="0" lang="en-US" sz="700" b="0" i="0" u="none" strike="noStrike" kern="1200" cap="none" spc="0" normalizeH="0" baseline="0" noProof="0" err="1">
                <a:ln>
                  <a:noFill/>
                </a:ln>
                <a:solidFill>
                  <a:schemeClr val="bg1"/>
                </a:solidFill>
                <a:effectLst/>
                <a:uLnTx/>
                <a:uFillTx/>
                <a:latin typeface="+mn-lt"/>
                <a:ea typeface="+mn-ea"/>
                <a:cs typeface="+mn-cs"/>
              </a:rPr>
              <a:t>RevSpring</a:t>
            </a:r>
            <a:r>
              <a:rPr kumimoji="0" lang="en-US" sz="700" b="0" i="0" u="none" strike="noStrike" kern="1200" cap="none" spc="0" normalizeH="0" baseline="0" noProof="0">
                <a:ln>
                  <a:noFill/>
                </a:ln>
                <a:solidFill>
                  <a:schemeClr val="bg1"/>
                </a:solidFill>
                <a:effectLst/>
                <a:uLnTx/>
                <a:uFillTx/>
                <a:latin typeface="+mn-lt"/>
                <a:ea typeface="+mn-ea"/>
                <a:cs typeface="+mn-cs"/>
              </a:rPr>
              <a:t> Inc.</a:t>
            </a:r>
            <a:endParaRPr lang="en-US" sz="700" b="0" i="0">
              <a:solidFill>
                <a:schemeClr val="bg1"/>
              </a:solidFill>
              <a:latin typeface="+mn-lt"/>
              <a:ea typeface="Open Sans Light" panose="020B0606030504020204" pitchFamily="34" charset="0"/>
              <a:cs typeface="Open Sans Light" panose="020B0606030504020204" pitchFamily="34" charset="0"/>
            </a:endParaRPr>
          </a:p>
        </p:txBody>
      </p:sp>
      <p:sp>
        <p:nvSpPr>
          <p:cNvPr id="8" name="Rectangle 7">
            <a:extLst>
              <a:ext uri="{FF2B5EF4-FFF2-40B4-BE49-F238E27FC236}">
                <a16:creationId xmlns:a16="http://schemas.microsoft.com/office/drawing/2014/main" id="{B219A7BA-A888-7220-D987-3C2EC73ADEB1}"/>
              </a:ext>
            </a:extLst>
          </p:cNvPr>
          <p:cNvSpPr/>
          <p:nvPr userDrawn="1"/>
        </p:nvSpPr>
        <p:spPr>
          <a:xfrm>
            <a:off x="0" y="0"/>
            <a:ext cx="13716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1056856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ckground Aqua">
    <p:bg>
      <p:bgPr>
        <a:gradFill flip="none" rotWithShape="1">
          <a:gsLst>
            <a:gs pos="1000">
              <a:schemeClr val="accent2">
                <a:lumMod val="40000"/>
                <a:lumOff val="60000"/>
              </a:schemeClr>
            </a:gs>
            <a:gs pos="100000">
              <a:schemeClr val="accent2">
                <a:lumMod val="60000"/>
                <a:lumOff val="40000"/>
              </a:schemeClr>
            </a:gs>
          </a:gsLst>
          <a:lin ang="2700000" scaled="1"/>
          <a:tileRect/>
        </a:gra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F9195648-BD33-9420-2D93-C13366D5EFEE}"/>
              </a:ext>
            </a:extLst>
          </p:cNvPr>
          <p:cNvPicPr>
            <a:picLocks noChangeAspect="1"/>
          </p:cNvPicPr>
          <p:nvPr userDrawn="1"/>
        </p:nvPicPr>
        <p:blipFill>
          <a:blip>
            <a:extLst>
              <a:ext uri="{96DAC541-7B7A-43D3-8B79-37D633B846F1}">
                <asvg:svgBlip xmlns:asvg="http://schemas.microsoft.com/office/drawing/2016/SVG/main" r:embed="rId2"/>
              </a:ext>
            </a:extLst>
          </a:blip>
          <a:srcRect t="16695" b="2233"/>
          <a:stretch>
            <a:fillRect/>
          </a:stretch>
        </p:blipFill>
        <p:spPr>
          <a:xfrm rot="10800000">
            <a:off x="899943" y="-1"/>
            <a:ext cx="8459129" cy="6858001"/>
          </a:xfrm>
          <a:prstGeom prst="rect">
            <a:avLst/>
          </a:prstGeom>
        </p:spPr>
      </p:pic>
      <p:pic>
        <p:nvPicPr>
          <p:cNvPr id="11" name="Graphic 10">
            <a:extLst>
              <a:ext uri="{FF2B5EF4-FFF2-40B4-BE49-F238E27FC236}">
                <a16:creationId xmlns:a16="http://schemas.microsoft.com/office/drawing/2014/main" id="{B8D26890-0F8F-942F-0936-F0D5A3CD9F6E}"/>
              </a:ext>
            </a:extLst>
          </p:cNvPr>
          <p:cNvPicPr>
            <a:picLocks noChangeAspect="1"/>
          </p:cNvPicPr>
          <p:nvPr userDrawn="1"/>
        </p:nvPicPr>
        <p:blipFill>
          <a:blip>
            <a:extLst>
              <a:ext uri="{96DAC541-7B7A-43D3-8B79-37D633B846F1}">
                <asvg:svgBlip xmlns:asvg="http://schemas.microsoft.com/office/drawing/2016/SVG/main" r:embed="rId3"/>
              </a:ext>
            </a:extLst>
          </a:blip>
          <a:srcRect l="67312" t="18690"/>
          <a:stretch>
            <a:fillRect/>
          </a:stretch>
        </p:blipFill>
        <p:spPr>
          <a:xfrm>
            <a:off x="0" y="108763"/>
            <a:ext cx="2360485" cy="5871590"/>
          </a:xfrm>
          <a:prstGeom prst="rect">
            <a:avLst/>
          </a:prstGeom>
        </p:spPr>
      </p:pic>
      <p:pic>
        <p:nvPicPr>
          <p:cNvPr id="18" name="Graphic 17">
            <a:extLst>
              <a:ext uri="{FF2B5EF4-FFF2-40B4-BE49-F238E27FC236}">
                <a16:creationId xmlns:a16="http://schemas.microsoft.com/office/drawing/2014/main" id="{3248AF8B-91C4-3B2F-C13D-DC4C40AA7F47}"/>
              </a:ext>
            </a:extLst>
          </p:cNvPr>
          <p:cNvPicPr>
            <a:picLocks noChangeAspect="1"/>
          </p:cNvPicPr>
          <p:nvPr userDrawn="1"/>
        </p:nvPicPr>
        <p:blipFill>
          <a:blip>
            <a:extLst>
              <a:ext uri="{96DAC541-7B7A-43D3-8B79-37D633B846F1}">
                <asvg:svgBlip xmlns:asvg="http://schemas.microsoft.com/office/drawing/2016/SVG/main" r:embed="rId4"/>
              </a:ext>
            </a:extLst>
          </a:blip>
          <a:srcRect r="4549" b="3323"/>
          <a:stretch>
            <a:fillRect/>
          </a:stretch>
        </p:blipFill>
        <p:spPr>
          <a:xfrm>
            <a:off x="5299308" y="-123223"/>
            <a:ext cx="6892691" cy="6981224"/>
          </a:xfrm>
          <a:prstGeom prst="rect">
            <a:avLst/>
          </a:prstGeom>
        </p:spPr>
      </p:pic>
      <p:sp>
        <p:nvSpPr>
          <p:cNvPr id="17" name="Slide Number Placeholder 16">
            <a:extLst>
              <a:ext uri="{FF2B5EF4-FFF2-40B4-BE49-F238E27FC236}">
                <a16:creationId xmlns:a16="http://schemas.microsoft.com/office/drawing/2014/main" id="{61356A58-FBC4-B85C-819C-D589782D4184}"/>
              </a:ext>
            </a:extLst>
          </p:cNvPr>
          <p:cNvSpPr>
            <a:spLocks noGrp="1"/>
          </p:cNvSpPr>
          <p:nvPr>
            <p:ph type="sldNum" sz="quarter" idx="13"/>
          </p:nvPr>
        </p:nvSpPr>
        <p:spPr/>
        <p:txBody>
          <a:bodyPr/>
          <a:lstStyle/>
          <a:p>
            <a:pPr>
              <a:defRPr/>
            </a:pPr>
            <a:fld id="{61DB99DD-A01D-0840-B95D-E6C823DDC4E1}" type="slidenum">
              <a:rPr lang="en-US" smtClean="0"/>
              <a:pPr>
                <a:defRPr/>
              </a:pPr>
              <a:t>‹#›</a:t>
            </a:fld>
            <a:endParaRPr lang="en-US" sz="700"/>
          </a:p>
        </p:txBody>
      </p:sp>
      <p:sp>
        <p:nvSpPr>
          <p:cNvPr id="3" name="Rectangle 2">
            <a:extLst>
              <a:ext uri="{FF2B5EF4-FFF2-40B4-BE49-F238E27FC236}">
                <a16:creationId xmlns:a16="http://schemas.microsoft.com/office/drawing/2014/main" id="{0FAD0607-5230-1E42-9696-D80969B30D8B}"/>
              </a:ext>
            </a:extLst>
          </p:cNvPr>
          <p:cNvSpPr/>
          <p:nvPr userDrawn="1"/>
        </p:nvSpPr>
        <p:spPr>
          <a:xfrm>
            <a:off x="1205484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3039418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tement A">
    <p:bg>
      <p:bgPr>
        <a:gradFill>
          <a:gsLst>
            <a:gs pos="1000">
              <a:schemeClr val="accent2"/>
            </a:gs>
            <a:gs pos="100000">
              <a:schemeClr val="accent2">
                <a:lumMod val="60000"/>
                <a:lumOff val="40000"/>
              </a:schemeClr>
            </a:gs>
          </a:gsLst>
          <a:lin ang="13500000" scaled="1"/>
        </a:gra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1E839CF-4335-6C1D-5F03-E6DC4B0E816E}"/>
              </a:ext>
            </a:extLst>
          </p:cNvPr>
          <p:cNvPicPr>
            <a:picLocks noChangeAspect="1"/>
          </p:cNvPicPr>
          <p:nvPr/>
        </p:nvPicPr>
        <p:blipFill>
          <a:blip>
            <a:extLst>
              <a:ext uri="{96DAC541-7B7A-43D3-8B79-37D633B846F1}">
                <asvg:svgBlip xmlns:asvg="http://schemas.microsoft.com/office/drawing/2016/SVG/main" r:embed="rId2"/>
              </a:ext>
            </a:extLst>
          </a:blip>
          <a:srcRect l="59537" t="43684" b="290"/>
          <a:stretch>
            <a:fillRect/>
          </a:stretch>
        </p:blipFill>
        <p:spPr>
          <a:xfrm rot="10800000">
            <a:off x="-1" y="-2"/>
            <a:ext cx="12191999" cy="6857999"/>
          </a:xfrm>
          <a:prstGeom prst="rect">
            <a:avLst/>
          </a:prstGeom>
        </p:spPr>
      </p:pic>
      <p:sp>
        <p:nvSpPr>
          <p:cNvPr id="8" name="Freeform 7">
            <a:extLst>
              <a:ext uri="{FF2B5EF4-FFF2-40B4-BE49-F238E27FC236}">
                <a16:creationId xmlns:a16="http://schemas.microsoft.com/office/drawing/2014/main" id="{D6DC61CB-3F41-D20B-967B-5F099800CAE5}"/>
              </a:ext>
            </a:extLst>
          </p:cNvPr>
          <p:cNvSpPr/>
          <p:nvPr/>
        </p:nvSpPr>
        <p:spPr>
          <a:xfrm>
            <a:off x="2832925" y="0"/>
            <a:ext cx="9359074" cy="5871590"/>
          </a:xfrm>
          <a:custGeom>
            <a:avLst/>
            <a:gdLst>
              <a:gd name="csX0" fmla="*/ 0 w 9359074"/>
              <a:gd name="csY0" fmla="*/ 0 h 5871590"/>
              <a:gd name="csX1" fmla="*/ 9359074 w 9359074"/>
              <a:gd name="csY1" fmla="*/ 0 h 5871590"/>
              <a:gd name="csX2" fmla="*/ 9359074 w 9359074"/>
              <a:gd name="csY2" fmla="*/ 5871591 h 5871590"/>
              <a:gd name="csX3" fmla="*/ 485775 w 9359074"/>
              <a:gd name="csY3" fmla="*/ 5871591 h 5871590"/>
              <a:gd name="csX4" fmla="*/ 0 w 9359074"/>
              <a:gd name="csY4" fmla="*/ 5385816 h 5871590"/>
              <a:gd name="csX5" fmla="*/ 0 w 9359074"/>
              <a:gd name="csY5" fmla="*/ 0 h 5871590"/>
              <a:gd name="csX6" fmla="*/ 0 w 9359074"/>
              <a:gd name="csY6" fmla="*/ 0 h 58715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359074" h="5871590">
                <a:moveTo>
                  <a:pt x="0" y="0"/>
                </a:moveTo>
                <a:lnTo>
                  <a:pt x="9359074" y="0"/>
                </a:lnTo>
                <a:lnTo>
                  <a:pt x="9359074" y="5871591"/>
                </a:lnTo>
                <a:lnTo>
                  <a:pt x="485775" y="5871591"/>
                </a:lnTo>
                <a:cubicBezTo>
                  <a:pt x="217678" y="5871591"/>
                  <a:pt x="0" y="5653913"/>
                  <a:pt x="0" y="5385816"/>
                </a:cubicBezTo>
                <a:lnTo>
                  <a:pt x="0" y="0"/>
                </a:lnTo>
                <a:lnTo>
                  <a:pt x="0" y="0"/>
                </a:lnTo>
                <a:close/>
              </a:path>
            </a:pathLst>
          </a:custGeom>
          <a:solidFill>
            <a:schemeClr val="bg1"/>
          </a:solidFill>
          <a:ln w="6350" cap="flat">
            <a:noFill/>
            <a:prstDash val="solid"/>
            <a:miter/>
          </a:ln>
        </p:spPr>
        <p:txBody>
          <a:bodyPr/>
          <a:lstStyle/>
          <a:p>
            <a:endParaRPr lang="en-US" b="0" i="0">
              <a:latin typeface="Avenir Next" panose="020B0503020202020204" pitchFamily="34" charset="0"/>
            </a:endParaRPr>
          </a:p>
        </p:txBody>
      </p:sp>
      <p:sp>
        <p:nvSpPr>
          <p:cNvPr id="9" name="Freeform 8">
            <a:extLst>
              <a:ext uri="{FF2B5EF4-FFF2-40B4-BE49-F238E27FC236}">
                <a16:creationId xmlns:a16="http://schemas.microsoft.com/office/drawing/2014/main" id="{C881DDF9-F168-3045-149E-EAE82DC7864A}"/>
              </a:ext>
            </a:extLst>
          </p:cNvPr>
          <p:cNvSpPr/>
          <p:nvPr/>
        </p:nvSpPr>
        <p:spPr>
          <a:xfrm>
            <a:off x="2360485" y="0"/>
            <a:ext cx="9831514" cy="5405501"/>
          </a:xfrm>
          <a:custGeom>
            <a:avLst/>
            <a:gdLst>
              <a:gd name="csX0" fmla="*/ 9831514 w 9831514"/>
              <a:gd name="csY0" fmla="*/ 5405501 h 5405501"/>
              <a:gd name="csX1" fmla="*/ 451739 w 9831514"/>
              <a:gd name="csY1" fmla="*/ 5405501 h 5405501"/>
              <a:gd name="csX2" fmla="*/ 0 w 9831514"/>
              <a:gd name="csY2" fmla="*/ 4953762 h 5405501"/>
              <a:gd name="csX3" fmla="*/ 0 w 9831514"/>
              <a:gd name="csY3" fmla="*/ 0 h 5405501"/>
            </a:gdLst>
            <a:ahLst/>
            <a:cxnLst>
              <a:cxn ang="0">
                <a:pos x="csX0" y="csY0"/>
              </a:cxn>
              <a:cxn ang="0">
                <a:pos x="csX1" y="csY1"/>
              </a:cxn>
              <a:cxn ang="0">
                <a:pos x="csX2" y="csY2"/>
              </a:cxn>
              <a:cxn ang="0">
                <a:pos x="csX3" y="csY3"/>
              </a:cxn>
            </a:cxnLst>
            <a:rect l="l" t="t" r="r" b="b"/>
            <a:pathLst>
              <a:path w="9831514" h="5405501">
                <a:moveTo>
                  <a:pt x="9831514" y="5405501"/>
                </a:moveTo>
                <a:lnTo>
                  <a:pt x="451739" y="5405501"/>
                </a:lnTo>
                <a:cubicBezTo>
                  <a:pt x="202247" y="5405501"/>
                  <a:pt x="0" y="5203254"/>
                  <a:pt x="0" y="4953762"/>
                </a:cubicBezTo>
                <a:lnTo>
                  <a:pt x="0" y="0"/>
                </a:lnTo>
              </a:path>
            </a:pathLst>
          </a:custGeom>
          <a:noFill/>
          <a:ln w="63500" cap="flat">
            <a:solidFill>
              <a:srgbClr val="FFCB47"/>
            </a:solidFill>
            <a:prstDash val="solid"/>
            <a:miter/>
          </a:ln>
        </p:spPr>
        <p:txBody>
          <a:bodyPr/>
          <a:lstStyle/>
          <a:p>
            <a:endParaRPr lang="en-US" b="0" i="0">
              <a:latin typeface="Avenir Next" panose="020B0503020202020204" pitchFamily="34" charset="0"/>
            </a:endParaRPr>
          </a:p>
        </p:txBody>
      </p:sp>
      <p:sp>
        <p:nvSpPr>
          <p:cNvPr id="13" name="Text Placeholder 5">
            <a:extLst>
              <a:ext uri="{FF2B5EF4-FFF2-40B4-BE49-F238E27FC236}">
                <a16:creationId xmlns:a16="http://schemas.microsoft.com/office/drawing/2014/main" id="{AF722BDC-A95A-8040-2654-BE959E843BFF}"/>
              </a:ext>
            </a:extLst>
          </p:cNvPr>
          <p:cNvSpPr>
            <a:spLocks noGrp="1"/>
          </p:cNvSpPr>
          <p:nvPr>
            <p:ph type="body" sz="quarter" idx="12"/>
          </p:nvPr>
        </p:nvSpPr>
        <p:spPr>
          <a:xfrm>
            <a:off x="3791559" y="573632"/>
            <a:ext cx="7790841" cy="4258235"/>
          </a:xfrm>
        </p:spPr>
        <p:txBody>
          <a:bodyPr anchor="ctr"/>
          <a:lstStyle>
            <a:lvl1pPr marL="0" indent="0">
              <a:buFont typeface="Arial" panose="020B0604020202020204" pitchFamily="34" charset="0"/>
              <a:buNone/>
              <a:defRPr sz="3200" b="0" i="0">
                <a:solidFill>
                  <a:schemeClr val="accent1"/>
                </a:solidFill>
              </a:defRPr>
            </a:lvl1pPr>
            <a:lvl2pPr marL="4763" indent="0">
              <a:spcBef>
                <a:spcPts val="1800"/>
              </a:spcBef>
              <a:spcAft>
                <a:spcPts val="0"/>
              </a:spcAft>
              <a:buNone/>
              <a:tabLst/>
              <a:defRPr sz="1400" b="0" i="0">
                <a:solidFill>
                  <a:schemeClr val="accent1"/>
                </a:solidFill>
              </a:defRPr>
            </a:lvl2pPr>
            <a:lvl3pPr marL="1005840" indent="0">
              <a:buNone/>
              <a:defRPr>
                <a:solidFill>
                  <a:schemeClr val="bg1"/>
                </a:solidFill>
              </a:defRPr>
            </a:lvl3pPr>
            <a:lvl4pPr marL="1371600" indent="0">
              <a:buNone/>
              <a:defRPr>
                <a:solidFill>
                  <a:schemeClr val="bg1"/>
                </a:solidFill>
              </a:defRPr>
            </a:lvl4pPr>
            <a:lvl5pPr marL="1737360" indent="0">
              <a:buNone/>
              <a:defRPr>
                <a:solidFill>
                  <a:schemeClr val="bg1"/>
                </a:solidFill>
              </a:defRPr>
            </a:lvl5pPr>
          </a:lstStyle>
          <a:p>
            <a:pPr lvl="0"/>
            <a:r>
              <a:rPr lang="en-US"/>
              <a:t>Click to edit Master text styles</a:t>
            </a:r>
          </a:p>
          <a:p>
            <a:pPr lvl="1"/>
            <a:r>
              <a:rPr lang="en-US"/>
              <a:t>Second level</a:t>
            </a:r>
          </a:p>
        </p:txBody>
      </p:sp>
      <p:sp>
        <p:nvSpPr>
          <p:cNvPr id="17" name="Slide Number Placeholder 16">
            <a:extLst>
              <a:ext uri="{FF2B5EF4-FFF2-40B4-BE49-F238E27FC236}">
                <a16:creationId xmlns:a16="http://schemas.microsoft.com/office/drawing/2014/main" id="{61356A58-FBC4-B85C-819C-D589782D4184}"/>
              </a:ext>
            </a:extLst>
          </p:cNvPr>
          <p:cNvSpPr>
            <a:spLocks noGrp="1"/>
          </p:cNvSpPr>
          <p:nvPr>
            <p:ph type="sldNum" sz="quarter" idx="13"/>
          </p:nvPr>
        </p:nvSpPr>
        <p:spPr/>
        <p:txBody>
          <a:bodyPr/>
          <a:lstStyle/>
          <a:p>
            <a:pPr>
              <a:defRPr/>
            </a:pPr>
            <a:fld id="{61DB99DD-A01D-0840-B95D-E6C823DDC4E1}" type="slidenum">
              <a:rPr lang="en-US" smtClean="0"/>
              <a:pPr>
                <a:defRPr/>
              </a:pPr>
              <a:t>‹#›</a:t>
            </a:fld>
            <a:endParaRPr lang="en-US" sz="700"/>
          </a:p>
        </p:txBody>
      </p:sp>
      <p:sp>
        <p:nvSpPr>
          <p:cNvPr id="2" name="Rectangle 1">
            <a:extLst>
              <a:ext uri="{FF2B5EF4-FFF2-40B4-BE49-F238E27FC236}">
                <a16:creationId xmlns:a16="http://schemas.microsoft.com/office/drawing/2014/main" id="{7E7FB8C8-293D-F114-CED8-2CB25A8C51B3}"/>
              </a:ext>
            </a:extLst>
          </p:cNvPr>
          <p:cNvSpPr/>
          <p:nvPr userDrawn="1"/>
        </p:nvSpPr>
        <p:spPr>
          <a:xfrm>
            <a:off x="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3152175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tatement B">
    <p:bg>
      <p:bgPr>
        <a:gradFill>
          <a:gsLst>
            <a:gs pos="1000">
              <a:schemeClr val="accent3"/>
            </a:gs>
            <a:gs pos="100000">
              <a:schemeClr val="accent3">
                <a:lumMod val="20000"/>
                <a:lumOff val="80000"/>
              </a:schemeClr>
            </a:gs>
          </a:gsLst>
          <a:lin ang="13500000" scaled="1"/>
        </a:gra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1E839CF-4335-6C1D-5F03-E6DC4B0E816E}"/>
              </a:ext>
            </a:extLst>
          </p:cNvPr>
          <p:cNvPicPr>
            <a:picLocks noChangeAspect="1"/>
          </p:cNvPicPr>
          <p:nvPr/>
        </p:nvPicPr>
        <p:blipFill>
          <a:blip>
            <a:extLst>
              <a:ext uri="{96DAC541-7B7A-43D3-8B79-37D633B846F1}">
                <asvg:svgBlip xmlns:asvg="http://schemas.microsoft.com/office/drawing/2016/SVG/main" r:embed="rId2"/>
              </a:ext>
            </a:extLst>
          </a:blip>
          <a:srcRect l="59537" t="43684" b="290"/>
          <a:stretch>
            <a:fillRect/>
          </a:stretch>
        </p:blipFill>
        <p:spPr>
          <a:xfrm rot="10800000">
            <a:off x="-1" y="-2"/>
            <a:ext cx="12191999" cy="6857999"/>
          </a:xfrm>
          <a:prstGeom prst="rect">
            <a:avLst/>
          </a:prstGeom>
        </p:spPr>
      </p:pic>
      <p:sp>
        <p:nvSpPr>
          <p:cNvPr id="8" name="Freeform 7">
            <a:extLst>
              <a:ext uri="{FF2B5EF4-FFF2-40B4-BE49-F238E27FC236}">
                <a16:creationId xmlns:a16="http://schemas.microsoft.com/office/drawing/2014/main" id="{D6DC61CB-3F41-D20B-967B-5F099800CAE5}"/>
              </a:ext>
            </a:extLst>
          </p:cNvPr>
          <p:cNvSpPr/>
          <p:nvPr/>
        </p:nvSpPr>
        <p:spPr>
          <a:xfrm>
            <a:off x="2832925" y="0"/>
            <a:ext cx="9359074" cy="5871590"/>
          </a:xfrm>
          <a:custGeom>
            <a:avLst/>
            <a:gdLst>
              <a:gd name="csX0" fmla="*/ 0 w 9359074"/>
              <a:gd name="csY0" fmla="*/ 0 h 5871590"/>
              <a:gd name="csX1" fmla="*/ 9359074 w 9359074"/>
              <a:gd name="csY1" fmla="*/ 0 h 5871590"/>
              <a:gd name="csX2" fmla="*/ 9359074 w 9359074"/>
              <a:gd name="csY2" fmla="*/ 5871591 h 5871590"/>
              <a:gd name="csX3" fmla="*/ 485775 w 9359074"/>
              <a:gd name="csY3" fmla="*/ 5871591 h 5871590"/>
              <a:gd name="csX4" fmla="*/ 0 w 9359074"/>
              <a:gd name="csY4" fmla="*/ 5385816 h 5871590"/>
              <a:gd name="csX5" fmla="*/ 0 w 9359074"/>
              <a:gd name="csY5" fmla="*/ 0 h 5871590"/>
              <a:gd name="csX6" fmla="*/ 0 w 9359074"/>
              <a:gd name="csY6" fmla="*/ 0 h 58715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359074" h="5871590">
                <a:moveTo>
                  <a:pt x="0" y="0"/>
                </a:moveTo>
                <a:lnTo>
                  <a:pt x="9359074" y="0"/>
                </a:lnTo>
                <a:lnTo>
                  <a:pt x="9359074" y="5871591"/>
                </a:lnTo>
                <a:lnTo>
                  <a:pt x="485775" y="5871591"/>
                </a:lnTo>
                <a:cubicBezTo>
                  <a:pt x="217678" y="5871591"/>
                  <a:pt x="0" y="5653913"/>
                  <a:pt x="0" y="5385816"/>
                </a:cubicBezTo>
                <a:lnTo>
                  <a:pt x="0" y="0"/>
                </a:lnTo>
                <a:lnTo>
                  <a:pt x="0" y="0"/>
                </a:lnTo>
                <a:close/>
              </a:path>
            </a:pathLst>
          </a:custGeom>
          <a:solidFill>
            <a:schemeClr val="bg1"/>
          </a:solidFill>
          <a:ln w="6350" cap="flat">
            <a:noFill/>
            <a:prstDash val="solid"/>
            <a:miter/>
          </a:ln>
        </p:spPr>
        <p:txBody>
          <a:bodyPr/>
          <a:lstStyle/>
          <a:p>
            <a:endParaRPr lang="en-US" b="0" i="0">
              <a:latin typeface="Avenir Next" panose="020B0503020202020204" pitchFamily="34" charset="0"/>
            </a:endParaRPr>
          </a:p>
        </p:txBody>
      </p:sp>
      <p:sp>
        <p:nvSpPr>
          <p:cNvPr id="9" name="Freeform 8">
            <a:extLst>
              <a:ext uri="{FF2B5EF4-FFF2-40B4-BE49-F238E27FC236}">
                <a16:creationId xmlns:a16="http://schemas.microsoft.com/office/drawing/2014/main" id="{C881DDF9-F168-3045-149E-EAE82DC7864A}"/>
              </a:ext>
            </a:extLst>
          </p:cNvPr>
          <p:cNvSpPr/>
          <p:nvPr/>
        </p:nvSpPr>
        <p:spPr>
          <a:xfrm>
            <a:off x="2360485" y="0"/>
            <a:ext cx="9831514" cy="5405501"/>
          </a:xfrm>
          <a:custGeom>
            <a:avLst/>
            <a:gdLst>
              <a:gd name="csX0" fmla="*/ 9831514 w 9831514"/>
              <a:gd name="csY0" fmla="*/ 5405501 h 5405501"/>
              <a:gd name="csX1" fmla="*/ 451739 w 9831514"/>
              <a:gd name="csY1" fmla="*/ 5405501 h 5405501"/>
              <a:gd name="csX2" fmla="*/ 0 w 9831514"/>
              <a:gd name="csY2" fmla="*/ 4953762 h 5405501"/>
              <a:gd name="csX3" fmla="*/ 0 w 9831514"/>
              <a:gd name="csY3" fmla="*/ 0 h 5405501"/>
            </a:gdLst>
            <a:ahLst/>
            <a:cxnLst>
              <a:cxn ang="0">
                <a:pos x="csX0" y="csY0"/>
              </a:cxn>
              <a:cxn ang="0">
                <a:pos x="csX1" y="csY1"/>
              </a:cxn>
              <a:cxn ang="0">
                <a:pos x="csX2" y="csY2"/>
              </a:cxn>
              <a:cxn ang="0">
                <a:pos x="csX3" y="csY3"/>
              </a:cxn>
            </a:cxnLst>
            <a:rect l="l" t="t" r="r" b="b"/>
            <a:pathLst>
              <a:path w="9831514" h="5405501">
                <a:moveTo>
                  <a:pt x="9831514" y="5405501"/>
                </a:moveTo>
                <a:lnTo>
                  <a:pt x="451739" y="5405501"/>
                </a:lnTo>
                <a:cubicBezTo>
                  <a:pt x="202247" y="5405501"/>
                  <a:pt x="0" y="5203254"/>
                  <a:pt x="0" y="4953762"/>
                </a:cubicBezTo>
                <a:lnTo>
                  <a:pt x="0" y="0"/>
                </a:lnTo>
              </a:path>
            </a:pathLst>
          </a:custGeom>
          <a:noFill/>
          <a:ln w="63500" cap="flat">
            <a:solidFill>
              <a:schemeClr val="accent4"/>
            </a:solidFill>
            <a:prstDash val="solid"/>
            <a:miter/>
          </a:ln>
        </p:spPr>
        <p:txBody>
          <a:bodyPr/>
          <a:lstStyle/>
          <a:p>
            <a:endParaRPr lang="en-US" b="0" i="0">
              <a:latin typeface="Avenir Next" panose="020B0503020202020204" pitchFamily="34" charset="0"/>
            </a:endParaRPr>
          </a:p>
        </p:txBody>
      </p:sp>
      <p:sp>
        <p:nvSpPr>
          <p:cNvPr id="13" name="Text Placeholder 5">
            <a:extLst>
              <a:ext uri="{FF2B5EF4-FFF2-40B4-BE49-F238E27FC236}">
                <a16:creationId xmlns:a16="http://schemas.microsoft.com/office/drawing/2014/main" id="{AF722BDC-A95A-8040-2654-BE959E843BFF}"/>
              </a:ext>
            </a:extLst>
          </p:cNvPr>
          <p:cNvSpPr>
            <a:spLocks noGrp="1"/>
          </p:cNvSpPr>
          <p:nvPr>
            <p:ph type="body" sz="quarter" idx="12"/>
          </p:nvPr>
        </p:nvSpPr>
        <p:spPr>
          <a:xfrm>
            <a:off x="3791559" y="573632"/>
            <a:ext cx="7790841" cy="4258235"/>
          </a:xfrm>
        </p:spPr>
        <p:txBody>
          <a:bodyPr anchor="ctr"/>
          <a:lstStyle>
            <a:lvl1pPr marL="0" indent="0">
              <a:buFont typeface="Arial" panose="020B0604020202020204" pitchFamily="34" charset="0"/>
              <a:buNone/>
              <a:defRPr sz="3200" b="0" i="0">
                <a:solidFill>
                  <a:schemeClr val="accent1"/>
                </a:solidFill>
              </a:defRPr>
            </a:lvl1pPr>
            <a:lvl2pPr marL="4763" indent="0">
              <a:spcBef>
                <a:spcPts val="1800"/>
              </a:spcBef>
              <a:spcAft>
                <a:spcPts val="0"/>
              </a:spcAft>
              <a:buNone/>
              <a:tabLst/>
              <a:defRPr sz="1400" b="0" i="0">
                <a:solidFill>
                  <a:schemeClr val="accent1"/>
                </a:solidFill>
              </a:defRPr>
            </a:lvl2pPr>
            <a:lvl3pPr marL="1005840" indent="0">
              <a:buNone/>
              <a:defRPr>
                <a:solidFill>
                  <a:schemeClr val="bg1"/>
                </a:solidFill>
              </a:defRPr>
            </a:lvl3pPr>
            <a:lvl4pPr marL="1371600" indent="0">
              <a:buNone/>
              <a:defRPr>
                <a:solidFill>
                  <a:schemeClr val="bg1"/>
                </a:solidFill>
              </a:defRPr>
            </a:lvl4pPr>
            <a:lvl5pPr marL="1737360" indent="0">
              <a:buNone/>
              <a:defRPr>
                <a:solidFill>
                  <a:schemeClr val="bg1"/>
                </a:solidFill>
              </a:defRPr>
            </a:lvl5pPr>
          </a:lstStyle>
          <a:p>
            <a:pPr lvl="0"/>
            <a:r>
              <a:rPr lang="en-US"/>
              <a:t>Click to edit Master text styles</a:t>
            </a:r>
          </a:p>
          <a:p>
            <a:pPr lvl="1"/>
            <a:r>
              <a:rPr lang="en-US"/>
              <a:t>Second level</a:t>
            </a:r>
          </a:p>
        </p:txBody>
      </p:sp>
      <p:sp>
        <p:nvSpPr>
          <p:cNvPr id="17" name="Slide Number Placeholder 16">
            <a:extLst>
              <a:ext uri="{FF2B5EF4-FFF2-40B4-BE49-F238E27FC236}">
                <a16:creationId xmlns:a16="http://schemas.microsoft.com/office/drawing/2014/main" id="{61356A58-FBC4-B85C-819C-D589782D4184}"/>
              </a:ext>
            </a:extLst>
          </p:cNvPr>
          <p:cNvSpPr>
            <a:spLocks noGrp="1"/>
          </p:cNvSpPr>
          <p:nvPr>
            <p:ph type="sldNum" sz="quarter" idx="13"/>
          </p:nvPr>
        </p:nvSpPr>
        <p:spPr/>
        <p:txBody>
          <a:bodyPr/>
          <a:lstStyle/>
          <a:p>
            <a:pPr>
              <a:defRPr/>
            </a:pPr>
            <a:fld id="{61DB99DD-A01D-0840-B95D-E6C823DDC4E1}" type="slidenum">
              <a:rPr lang="en-US" smtClean="0"/>
              <a:pPr>
                <a:defRPr/>
              </a:pPr>
              <a:t>‹#›</a:t>
            </a:fld>
            <a:endParaRPr lang="en-US" sz="700"/>
          </a:p>
        </p:txBody>
      </p:sp>
      <p:sp>
        <p:nvSpPr>
          <p:cNvPr id="2" name="TextBox 1">
            <a:extLst>
              <a:ext uri="{FF2B5EF4-FFF2-40B4-BE49-F238E27FC236}">
                <a16:creationId xmlns:a16="http://schemas.microsoft.com/office/drawing/2014/main" id="{3D1A5AEB-4465-335E-1969-10372113247B}"/>
              </a:ext>
            </a:extLst>
          </p:cNvPr>
          <p:cNvSpPr txBox="1"/>
          <p:nvPr userDrawn="1"/>
        </p:nvSpPr>
        <p:spPr>
          <a:xfrm>
            <a:off x="609600" y="6475694"/>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err="1">
                <a:ln>
                  <a:noFill/>
                </a:ln>
                <a:solidFill>
                  <a:schemeClr val="accent1"/>
                </a:solidFill>
                <a:effectLst/>
                <a:uLnTx/>
                <a:uFillTx/>
                <a:latin typeface="+mn-lt"/>
                <a:ea typeface="Open Sans SemiBold" pitchFamily="2" charset="0"/>
                <a:cs typeface="Open Sans SemiBold" pitchFamily="2" charset="0"/>
              </a:rPr>
              <a:t>revspringinc.com</a:t>
            </a:r>
            <a:r>
              <a:rPr kumimoji="0" lang="en-US" sz="700" b="1" i="0" u="none" strike="noStrike" kern="1200" cap="none" spc="0" normalizeH="0" baseline="0" noProof="0">
                <a:ln>
                  <a:noFill/>
                </a:ln>
                <a:solidFill>
                  <a:schemeClr val="accent1"/>
                </a:solidFill>
                <a:effectLst/>
                <a:uLnTx/>
                <a:uFillTx/>
                <a:latin typeface="+mn-lt"/>
                <a:ea typeface="Open Sans SemiBold" pitchFamily="2" charset="0"/>
                <a:cs typeface="Open Sans SemiBold" pitchFamily="2" charset="0"/>
              </a:rPr>
              <a:t> </a:t>
            </a:r>
            <a:r>
              <a:rPr kumimoji="0" lang="en-US" sz="700" b="0" i="0" u="none" strike="noStrike" kern="1200" cap="none" spc="0" normalizeH="0" baseline="0" noProof="0">
                <a:ln>
                  <a:noFill/>
                </a:ln>
                <a:solidFill>
                  <a:schemeClr val="accent1"/>
                </a:solidFill>
                <a:effectLst/>
                <a:uLnTx/>
                <a:uFillTx/>
                <a:latin typeface="+mn-lt"/>
                <a:ea typeface="+mn-ea"/>
                <a:cs typeface="+mn-cs"/>
              </a:rPr>
              <a:t>|  © 2025 </a:t>
            </a:r>
            <a:r>
              <a:rPr kumimoji="0" lang="en-US" sz="700" b="0" i="0" u="none" strike="noStrike" kern="1200" cap="none" spc="0" normalizeH="0" baseline="0" noProof="0" err="1">
                <a:ln>
                  <a:noFill/>
                </a:ln>
                <a:solidFill>
                  <a:schemeClr val="accent1"/>
                </a:solidFill>
                <a:effectLst/>
                <a:uLnTx/>
                <a:uFillTx/>
                <a:latin typeface="+mn-lt"/>
                <a:ea typeface="+mn-ea"/>
                <a:cs typeface="+mn-cs"/>
              </a:rPr>
              <a:t>RevSpring</a:t>
            </a:r>
            <a:r>
              <a:rPr kumimoji="0" lang="en-US" sz="700" b="0" i="0" u="none" strike="noStrike" kern="1200" cap="none" spc="0" normalizeH="0" baseline="0" noProof="0">
                <a:ln>
                  <a:noFill/>
                </a:ln>
                <a:solidFill>
                  <a:schemeClr val="accent1"/>
                </a:solidFill>
                <a:effectLst/>
                <a:uLnTx/>
                <a:uFillTx/>
                <a:latin typeface="+mn-lt"/>
                <a:ea typeface="+mn-ea"/>
                <a:cs typeface="+mn-cs"/>
              </a:rPr>
              <a:t> Inc.</a:t>
            </a:r>
            <a:endParaRPr lang="en-US" sz="700" b="0" i="0">
              <a:solidFill>
                <a:schemeClr val="accent1"/>
              </a:solidFill>
              <a:latin typeface="+mn-lt"/>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1923288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atement C">
    <p:bg>
      <p:bgPr>
        <a:gradFill>
          <a:gsLst>
            <a:gs pos="1000">
              <a:schemeClr val="accent2">
                <a:lumMod val="40000"/>
                <a:lumOff val="60000"/>
              </a:schemeClr>
            </a:gs>
            <a:gs pos="100000">
              <a:schemeClr val="accent2">
                <a:lumMod val="20000"/>
                <a:lumOff val="80000"/>
              </a:schemeClr>
            </a:gs>
          </a:gsLst>
          <a:lin ang="13500000" scaled="1"/>
        </a:gra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E7B67A99-FD9B-DE8E-A63A-C4DE3A4108ED}"/>
              </a:ext>
            </a:extLst>
          </p:cNvPr>
          <p:cNvSpPr/>
          <p:nvPr/>
        </p:nvSpPr>
        <p:spPr>
          <a:xfrm rot="16200000">
            <a:off x="1283525" y="-144526"/>
            <a:ext cx="5714936" cy="7145718"/>
          </a:xfrm>
          <a:custGeom>
            <a:avLst/>
            <a:gdLst>
              <a:gd name="csX0" fmla="*/ 574040 w 5714936"/>
              <a:gd name="csY0" fmla="*/ 0 h 7145718"/>
              <a:gd name="csX1" fmla="*/ 5714937 w 5714936"/>
              <a:gd name="csY1" fmla="*/ 0 h 7145718"/>
              <a:gd name="csX2" fmla="*/ 5714937 w 5714936"/>
              <a:gd name="csY2" fmla="*/ 7145719 h 7145718"/>
              <a:gd name="csX3" fmla="*/ 0 w 5714936"/>
              <a:gd name="csY3" fmla="*/ 7145719 h 7145718"/>
              <a:gd name="csX4" fmla="*/ 0 w 5714936"/>
              <a:gd name="csY4" fmla="*/ 574104 h 7145718"/>
              <a:gd name="csX5" fmla="*/ 574104 w 5714936"/>
              <a:gd name="csY5" fmla="*/ 0 h 7145718"/>
            </a:gdLst>
            <a:ahLst/>
            <a:cxnLst>
              <a:cxn ang="0">
                <a:pos x="csX0" y="csY0"/>
              </a:cxn>
              <a:cxn ang="0">
                <a:pos x="csX1" y="csY1"/>
              </a:cxn>
              <a:cxn ang="0">
                <a:pos x="csX2" y="csY2"/>
              </a:cxn>
              <a:cxn ang="0">
                <a:pos x="csX3" y="csY3"/>
              </a:cxn>
              <a:cxn ang="0">
                <a:pos x="csX4" y="csY4"/>
              </a:cxn>
              <a:cxn ang="0">
                <a:pos x="csX5" y="csY5"/>
              </a:cxn>
            </a:cxnLst>
            <a:rect l="l" t="t" r="r" b="b"/>
            <a:pathLst>
              <a:path w="5714936" h="7145718">
                <a:moveTo>
                  <a:pt x="574040" y="0"/>
                </a:moveTo>
                <a:lnTo>
                  <a:pt x="5714937" y="0"/>
                </a:lnTo>
                <a:lnTo>
                  <a:pt x="5714937" y="7145719"/>
                </a:lnTo>
                <a:lnTo>
                  <a:pt x="0" y="7145719"/>
                </a:lnTo>
                <a:lnTo>
                  <a:pt x="0" y="574104"/>
                </a:lnTo>
                <a:cubicBezTo>
                  <a:pt x="0" y="257239"/>
                  <a:pt x="257238" y="0"/>
                  <a:pt x="574104" y="0"/>
                </a:cubicBezTo>
                <a:close/>
              </a:path>
            </a:pathLst>
          </a:custGeom>
          <a:solidFill>
            <a:srgbClr val="FFFFFF"/>
          </a:solidFill>
          <a:ln w="6350" cap="flat">
            <a:noFill/>
            <a:prstDash val="solid"/>
            <a:miter/>
          </a:ln>
        </p:spPr>
        <p:txBody>
          <a:bodyPr/>
          <a:lstStyle/>
          <a:p>
            <a:endParaRPr lang="en-US" b="0" i="0">
              <a:latin typeface="Avenir Next" panose="020B0503020202020204" pitchFamily="34" charset="0"/>
            </a:endParaRPr>
          </a:p>
        </p:txBody>
      </p:sp>
      <p:sp>
        <p:nvSpPr>
          <p:cNvPr id="14" name="Picture Placeholder 13">
            <a:extLst>
              <a:ext uri="{FF2B5EF4-FFF2-40B4-BE49-F238E27FC236}">
                <a16:creationId xmlns:a16="http://schemas.microsoft.com/office/drawing/2014/main" id="{106F8C61-02C9-DE30-B8AA-F469E8CFE98D}"/>
              </a:ext>
            </a:extLst>
          </p:cNvPr>
          <p:cNvSpPr>
            <a:spLocks noGrp="1"/>
          </p:cNvSpPr>
          <p:nvPr>
            <p:ph type="pic" sz="quarter" idx="10"/>
          </p:nvPr>
        </p:nvSpPr>
        <p:spPr>
          <a:xfrm>
            <a:off x="7716583" y="570864"/>
            <a:ext cx="4348451" cy="5715000"/>
          </a:xfrm>
          <a:custGeom>
            <a:avLst/>
            <a:gdLst>
              <a:gd name="csX0" fmla="*/ 0 w 4472051"/>
              <a:gd name="csY0" fmla="*/ 0 h 5715000"/>
              <a:gd name="csX1" fmla="*/ 4472051 w 4472051"/>
              <a:gd name="csY1" fmla="*/ 0 h 5715000"/>
              <a:gd name="csX2" fmla="*/ 4472051 w 4472051"/>
              <a:gd name="csY2" fmla="*/ 5715000 h 5715000"/>
              <a:gd name="csX3" fmla="*/ 0 w 4472051"/>
              <a:gd name="csY3" fmla="*/ 5715000 h 5715000"/>
            </a:gdLst>
            <a:ahLst/>
            <a:cxnLst>
              <a:cxn ang="0">
                <a:pos x="csX0" y="csY0"/>
              </a:cxn>
              <a:cxn ang="0">
                <a:pos x="csX1" y="csY1"/>
              </a:cxn>
              <a:cxn ang="0">
                <a:pos x="csX2" y="csY2"/>
              </a:cxn>
              <a:cxn ang="0">
                <a:pos x="csX3" y="csY3"/>
              </a:cxn>
            </a:cxnLst>
            <a:rect l="l" t="t" r="r" b="b"/>
            <a:pathLst>
              <a:path w="4472051" h="5715000">
                <a:moveTo>
                  <a:pt x="0" y="0"/>
                </a:moveTo>
                <a:lnTo>
                  <a:pt x="4472051" y="0"/>
                </a:lnTo>
                <a:lnTo>
                  <a:pt x="4472051" y="5715000"/>
                </a:lnTo>
                <a:lnTo>
                  <a:pt x="0" y="5715000"/>
                </a:lnTo>
                <a:close/>
              </a:path>
            </a:pathLst>
          </a:custGeom>
          <a:solidFill>
            <a:schemeClr val="bg1">
              <a:lumMod val="95000"/>
            </a:schemeClr>
          </a:solidFill>
        </p:spPr>
        <p:txBody>
          <a:bodyPr wrap="square">
            <a:noAutofit/>
          </a:bodyPr>
          <a:lstStyle>
            <a:lvl1pPr>
              <a:defRPr b="0" i="0"/>
            </a:lvl1pPr>
          </a:lstStyle>
          <a:p>
            <a:endParaRPr lang="en-US"/>
          </a:p>
        </p:txBody>
      </p:sp>
      <p:sp>
        <p:nvSpPr>
          <p:cNvPr id="11" name="Text Placeholder 5">
            <a:extLst>
              <a:ext uri="{FF2B5EF4-FFF2-40B4-BE49-F238E27FC236}">
                <a16:creationId xmlns:a16="http://schemas.microsoft.com/office/drawing/2014/main" id="{2B616AF4-C5DD-0F6F-BE7B-4E46E2658C85}"/>
              </a:ext>
            </a:extLst>
          </p:cNvPr>
          <p:cNvSpPr>
            <a:spLocks noGrp="1"/>
          </p:cNvSpPr>
          <p:nvPr>
            <p:ph type="body" sz="quarter" idx="12"/>
          </p:nvPr>
        </p:nvSpPr>
        <p:spPr>
          <a:xfrm>
            <a:off x="1133062" y="903288"/>
            <a:ext cx="5943600" cy="4821237"/>
          </a:xfrm>
        </p:spPr>
        <p:txBody>
          <a:bodyPr anchor="ctr"/>
          <a:lstStyle>
            <a:lvl1pPr marL="0" indent="0">
              <a:buFont typeface="Arial" panose="020B0604020202020204" pitchFamily="34" charset="0"/>
              <a:buNone/>
              <a:defRPr sz="3200" b="0" i="0">
                <a:solidFill>
                  <a:schemeClr val="accent1"/>
                </a:solidFill>
              </a:defRPr>
            </a:lvl1pPr>
            <a:lvl2pPr marL="4763" indent="0">
              <a:spcBef>
                <a:spcPts val="1800"/>
              </a:spcBef>
              <a:spcAft>
                <a:spcPts val="0"/>
              </a:spcAft>
              <a:buNone/>
              <a:tabLst/>
              <a:defRPr sz="1400" b="0" i="0">
                <a:solidFill>
                  <a:schemeClr val="accent1"/>
                </a:solidFill>
              </a:defRPr>
            </a:lvl2pPr>
            <a:lvl3pPr marL="1005840" indent="0">
              <a:buNone/>
              <a:defRPr>
                <a:solidFill>
                  <a:schemeClr val="bg1"/>
                </a:solidFill>
              </a:defRPr>
            </a:lvl3pPr>
            <a:lvl4pPr marL="1371600" indent="0">
              <a:buNone/>
              <a:defRPr>
                <a:solidFill>
                  <a:schemeClr val="bg1"/>
                </a:solidFill>
              </a:defRPr>
            </a:lvl4pPr>
            <a:lvl5pPr marL="1737360" indent="0">
              <a:buNone/>
              <a:defRPr>
                <a:solidFill>
                  <a:schemeClr val="bg1"/>
                </a:solidFill>
              </a:defRPr>
            </a:lvl5pPr>
          </a:lstStyle>
          <a:p>
            <a:pPr lvl="0"/>
            <a:r>
              <a:rPr lang="en-US"/>
              <a:t>Click to edit Master text styles</a:t>
            </a:r>
          </a:p>
          <a:p>
            <a:pPr lvl="1"/>
            <a:r>
              <a:rPr lang="en-US"/>
              <a:t>Second level</a:t>
            </a:r>
          </a:p>
        </p:txBody>
      </p:sp>
      <p:sp>
        <p:nvSpPr>
          <p:cNvPr id="13" name="Slide Number Placeholder 12">
            <a:extLst>
              <a:ext uri="{FF2B5EF4-FFF2-40B4-BE49-F238E27FC236}">
                <a16:creationId xmlns:a16="http://schemas.microsoft.com/office/drawing/2014/main" id="{9EE08CEF-1EC4-DF25-134F-C9D38886928C}"/>
              </a:ext>
            </a:extLst>
          </p:cNvPr>
          <p:cNvSpPr>
            <a:spLocks noGrp="1"/>
          </p:cNvSpPr>
          <p:nvPr>
            <p:ph type="sldNum" sz="quarter" idx="13"/>
          </p:nvPr>
        </p:nvSpPr>
        <p:spPr/>
        <p:txBody>
          <a:bodyPr/>
          <a:lstStyle/>
          <a:p>
            <a:pPr>
              <a:defRPr/>
            </a:pPr>
            <a:fld id="{61DB99DD-A01D-0840-B95D-E6C823DDC4E1}" type="slidenum">
              <a:rPr lang="en-US" smtClean="0"/>
              <a:pPr>
                <a:defRPr/>
              </a:pPr>
              <a:t>‹#›</a:t>
            </a:fld>
            <a:endParaRPr lang="en-US" sz="700"/>
          </a:p>
        </p:txBody>
      </p:sp>
      <p:sp>
        <p:nvSpPr>
          <p:cNvPr id="2" name="Rectangle 1">
            <a:extLst>
              <a:ext uri="{FF2B5EF4-FFF2-40B4-BE49-F238E27FC236}">
                <a16:creationId xmlns:a16="http://schemas.microsoft.com/office/drawing/2014/main" id="{25262984-F3A9-C572-FBAF-1244240C0CF0}"/>
              </a:ext>
            </a:extLst>
          </p:cNvPr>
          <p:cNvSpPr/>
          <p:nvPr userDrawn="1"/>
        </p:nvSpPr>
        <p:spPr>
          <a:xfrm>
            <a:off x="12065034" y="0"/>
            <a:ext cx="18288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3264113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
    <p:bg>
      <p:bgPr>
        <a:gradFill>
          <a:gsLst>
            <a:gs pos="1000">
              <a:schemeClr val="accent2">
                <a:lumMod val="60000"/>
                <a:lumOff val="40000"/>
              </a:schemeClr>
            </a:gs>
            <a:gs pos="100000">
              <a:schemeClr val="accent2">
                <a:lumMod val="20000"/>
                <a:lumOff val="80000"/>
              </a:schemeClr>
            </a:gs>
          </a:gsLst>
          <a:lin ang="13500000" scaled="1"/>
        </a:gra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BB24776D-E4B9-72F1-B47C-52250597E316}"/>
              </a:ext>
            </a:extLst>
          </p:cNvPr>
          <p:cNvSpPr/>
          <p:nvPr/>
        </p:nvSpPr>
        <p:spPr>
          <a:xfrm rot="16200000">
            <a:off x="3525329" y="-2377503"/>
            <a:ext cx="5715000" cy="11613007"/>
          </a:xfrm>
          <a:custGeom>
            <a:avLst/>
            <a:gdLst>
              <a:gd name="csX0" fmla="*/ 574104 w 5715000"/>
              <a:gd name="csY0" fmla="*/ 64 h 11613007"/>
              <a:gd name="csX1" fmla="*/ 5715001 w 5715000"/>
              <a:gd name="csY1" fmla="*/ 64 h 11613007"/>
              <a:gd name="csX2" fmla="*/ 5715001 w 5715000"/>
              <a:gd name="csY2" fmla="*/ 11613007 h 11613007"/>
              <a:gd name="csX3" fmla="*/ 0 w 5715000"/>
              <a:gd name="csY3" fmla="*/ 11613007 h 11613007"/>
              <a:gd name="csX4" fmla="*/ 0 w 5715000"/>
              <a:gd name="csY4" fmla="*/ 574104 h 11613007"/>
              <a:gd name="csX5" fmla="*/ 574104 w 5715000"/>
              <a:gd name="csY5" fmla="*/ 0 h 11613007"/>
            </a:gdLst>
            <a:ahLst/>
            <a:cxnLst>
              <a:cxn ang="0">
                <a:pos x="csX0" y="csY0"/>
              </a:cxn>
              <a:cxn ang="0">
                <a:pos x="csX1" y="csY1"/>
              </a:cxn>
              <a:cxn ang="0">
                <a:pos x="csX2" y="csY2"/>
              </a:cxn>
              <a:cxn ang="0">
                <a:pos x="csX3" y="csY3"/>
              </a:cxn>
              <a:cxn ang="0">
                <a:pos x="csX4" y="csY4"/>
              </a:cxn>
              <a:cxn ang="0">
                <a:pos x="csX5" y="csY5"/>
              </a:cxn>
            </a:cxnLst>
            <a:rect l="l" t="t" r="r" b="b"/>
            <a:pathLst>
              <a:path w="5715000" h="11613007">
                <a:moveTo>
                  <a:pt x="574104" y="64"/>
                </a:moveTo>
                <a:lnTo>
                  <a:pt x="5715001" y="64"/>
                </a:lnTo>
                <a:lnTo>
                  <a:pt x="5715001" y="11613007"/>
                </a:lnTo>
                <a:lnTo>
                  <a:pt x="0" y="11613007"/>
                </a:lnTo>
                <a:lnTo>
                  <a:pt x="0" y="574104"/>
                </a:lnTo>
                <a:cubicBezTo>
                  <a:pt x="0" y="257239"/>
                  <a:pt x="257239" y="0"/>
                  <a:pt x="574104" y="0"/>
                </a:cubicBezTo>
                <a:close/>
              </a:path>
            </a:pathLst>
          </a:custGeom>
          <a:solidFill>
            <a:srgbClr val="FFFFFF"/>
          </a:solidFill>
          <a:ln w="6350" cap="flat">
            <a:noFill/>
            <a:prstDash val="solid"/>
            <a:miter/>
          </a:ln>
        </p:spPr>
        <p:txBody>
          <a:bodyPr/>
          <a:lstStyle/>
          <a:p>
            <a:endParaRPr lang="en-US" b="0" i="0">
              <a:latin typeface="Avenir Next" panose="020B0503020202020204" pitchFamily="34" charset="0"/>
            </a:endParaRPr>
          </a:p>
        </p:txBody>
      </p:sp>
      <p:sp>
        <p:nvSpPr>
          <p:cNvPr id="2" name="Title 1">
            <a:extLst>
              <a:ext uri="{FF2B5EF4-FFF2-40B4-BE49-F238E27FC236}">
                <a16:creationId xmlns:a16="http://schemas.microsoft.com/office/drawing/2014/main" id="{62F93171-CFF2-BD9F-7F3D-1B55322BEFF6}"/>
              </a:ext>
            </a:extLst>
          </p:cNvPr>
          <p:cNvSpPr>
            <a:spLocks noGrp="1"/>
          </p:cNvSpPr>
          <p:nvPr>
            <p:ph type="title"/>
          </p:nvPr>
        </p:nvSpPr>
        <p:spPr>
          <a:xfrm>
            <a:off x="1212718" y="1038513"/>
            <a:ext cx="2595977" cy="4780974"/>
          </a:xfrm>
        </p:spPr>
        <p:txBody>
          <a:bodyPr anchor="t"/>
          <a:lstStyle>
            <a:lvl1pPr>
              <a:defRPr>
                <a:solidFill>
                  <a:schemeClr val="accent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568DFB2D-50CA-1C11-0E17-C09294CE851F}"/>
              </a:ext>
            </a:extLst>
          </p:cNvPr>
          <p:cNvSpPr>
            <a:spLocks noGrp="1"/>
          </p:cNvSpPr>
          <p:nvPr>
            <p:ph idx="1"/>
          </p:nvPr>
        </p:nvSpPr>
        <p:spPr>
          <a:xfrm>
            <a:off x="4651657" y="1038513"/>
            <a:ext cx="6964018" cy="4780974"/>
          </a:xfrm>
        </p:spPr>
        <p:txBody>
          <a:bodyPr/>
          <a:lstStyle>
            <a:lvl1pPr>
              <a:defRPr sz="2000" b="0" i="0">
                <a:solidFill>
                  <a:schemeClr val="tx2"/>
                </a:solidFill>
              </a:defRPr>
            </a:lvl1pPr>
            <a:lvl2pPr>
              <a:defRPr b="0" i="0">
                <a:solidFill>
                  <a:schemeClr val="tx2"/>
                </a:solidFill>
              </a:defRPr>
            </a:lvl2pPr>
            <a:lvl3pPr>
              <a:defRPr b="0" i="0">
                <a:solidFill>
                  <a:schemeClr val="tx2"/>
                </a:solidFill>
              </a:defRPr>
            </a:lvl3pPr>
            <a:lvl4pPr>
              <a:defRPr b="0" i="0">
                <a:solidFill>
                  <a:schemeClr val="tx2"/>
                </a:solidFill>
              </a:defRPr>
            </a:lvl4pPr>
            <a:lvl5pP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10">
            <a:extLst>
              <a:ext uri="{FF2B5EF4-FFF2-40B4-BE49-F238E27FC236}">
                <a16:creationId xmlns:a16="http://schemas.microsoft.com/office/drawing/2014/main" id="{F2AD7F14-60BC-4CC9-744F-E01A39969BE5}"/>
              </a:ext>
            </a:extLst>
          </p:cNvPr>
          <p:cNvSpPr>
            <a:spLocks noGrp="1"/>
          </p:cNvSpPr>
          <p:nvPr>
            <p:ph type="sldNum" sz="quarter" idx="14"/>
          </p:nvPr>
        </p:nvSpPr>
        <p:spPr/>
        <p:txBody>
          <a:bodyPr/>
          <a:lstStyle>
            <a:lvl1pPr>
              <a:defRPr>
                <a:solidFill>
                  <a:schemeClr val="accent1"/>
                </a:solidFill>
              </a:defRPr>
            </a:lvl1pPr>
          </a:lstStyle>
          <a:p>
            <a:pPr>
              <a:defRPr/>
            </a:pPr>
            <a:fld id="{61DB99DD-A01D-0840-B95D-E6C823DDC4E1}" type="slidenum">
              <a:rPr lang="en-US" smtClean="0"/>
              <a:pPr>
                <a:defRPr/>
              </a:pPr>
              <a:t>‹#›</a:t>
            </a:fld>
            <a:endParaRPr lang="en-US"/>
          </a:p>
        </p:txBody>
      </p:sp>
      <p:sp>
        <p:nvSpPr>
          <p:cNvPr id="5" name="Rectangle 4">
            <a:extLst>
              <a:ext uri="{FF2B5EF4-FFF2-40B4-BE49-F238E27FC236}">
                <a16:creationId xmlns:a16="http://schemas.microsoft.com/office/drawing/2014/main" id="{085B673D-0328-06DA-0799-7E9A0AD2ED6E}"/>
              </a:ext>
            </a:extLst>
          </p:cNvPr>
          <p:cNvSpPr/>
          <p:nvPr userDrawn="1"/>
        </p:nvSpPr>
        <p:spPr>
          <a:xfrm>
            <a:off x="1205484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34121355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92">
          <p15:clr>
            <a:srgbClr val="FBAE40"/>
          </p15:clr>
        </p15:guide>
        <p15:guide id="4" pos="746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Bar A">
    <p:bg>
      <p:bgPr>
        <a:solidFill>
          <a:schemeClr val="bg1"/>
        </a:solidFill>
        <a:effectLst/>
      </p:bgPr>
    </p:bg>
    <p:spTree>
      <p:nvGrpSpPr>
        <p:cNvPr id="1" name=""/>
        <p:cNvGrpSpPr/>
        <p:nvPr/>
      </p:nvGrpSpPr>
      <p:grpSpPr>
        <a:xfrm>
          <a:off x="0" y="0"/>
          <a:ext cx="0" cy="0"/>
          <a:chOff x="0" y="0"/>
          <a:chExt cx="0" cy="0"/>
        </a:xfrm>
      </p:grpSpPr>
      <p:sp>
        <p:nvSpPr>
          <p:cNvPr id="26" name="Graphic 19">
            <a:extLst>
              <a:ext uri="{FF2B5EF4-FFF2-40B4-BE49-F238E27FC236}">
                <a16:creationId xmlns:a16="http://schemas.microsoft.com/office/drawing/2014/main" id="{4A392B9D-0B62-0B69-57AB-5193F915950C}"/>
              </a:ext>
            </a:extLst>
          </p:cNvPr>
          <p:cNvSpPr/>
          <p:nvPr/>
        </p:nvSpPr>
        <p:spPr>
          <a:xfrm>
            <a:off x="-1" y="0"/>
            <a:ext cx="12188825" cy="2058445"/>
          </a:xfrm>
          <a:custGeom>
            <a:avLst/>
            <a:gdLst>
              <a:gd name="csX0" fmla="*/ 0 w 12188825"/>
              <a:gd name="csY0" fmla="*/ 0 h 2058445"/>
              <a:gd name="csX1" fmla="*/ 0 w 12188825"/>
              <a:gd name="csY1" fmla="*/ 1574291 h 2058445"/>
              <a:gd name="csX2" fmla="*/ 11703177 w 12188825"/>
              <a:gd name="csY2" fmla="*/ 1574291 h 2058445"/>
              <a:gd name="csX3" fmla="*/ 12188825 w 12188825"/>
              <a:gd name="csY3" fmla="*/ 2058445 h 2058445"/>
              <a:gd name="csX4" fmla="*/ 12188825 w 12188825"/>
              <a:gd name="csY4" fmla="*/ 0 h 2058445"/>
              <a:gd name="csX5" fmla="*/ 0 w 12188825"/>
              <a:gd name="csY5" fmla="*/ 0 h 2058445"/>
            </a:gdLst>
            <a:ahLst/>
            <a:cxnLst>
              <a:cxn ang="0">
                <a:pos x="csX0" y="csY0"/>
              </a:cxn>
              <a:cxn ang="0">
                <a:pos x="csX1" y="csY1"/>
              </a:cxn>
              <a:cxn ang="0">
                <a:pos x="csX2" y="csY2"/>
              </a:cxn>
              <a:cxn ang="0">
                <a:pos x="csX3" y="csY3"/>
              </a:cxn>
              <a:cxn ang="0">
                <a:pos x="csX4" y="csY4"/>
              </a:cxn>
              <a:cxn ang="0">
                <a:pos x="csX5" y="csY5"/>
              </a:cxn>
            </a:cxnLst>
            <a:rect l="l" t="t" r="r" b="b"/>
            <a:pathLst>
              <a:path w="12188825" h="2058445">
                <a:moveTo>
                  <a:pt x="0" y="0"/>
                </a:moveTo>
                <a:lnTo>
                  <a:pt x="0" y="1574291"/>
                </a:lnTo>
                <a:lnTo>
                  <a:pt x="11703177" y="1574291"/>
                </a:lnTo>
                <a:cubicBezTo>
                  <a:pt x="11971394" y="1574291"/>
                  <a:pt x="12188825" y="1791053"/>
                  <a:pt x="12188825" y="2058445"/>
                </a:cubicBezTo>
                <a:lnTo>
                  <a:pt x="12188825" y="0"/>
                </a:lnTo>
                <a:lnTo>
                  <a:pt x="0" y="0"/>
                </a:lnTo>
                <a:close/>
              </a:path>
            </a:pathLst>
          </a:custGeom>
          <a:gradFill flip="none" rotWithShape="1">
            <a:gsLst>
              <a:gs pos="1000">
                <a:schemeClr val="accent1"/>
              </a:gs>
              <a:gs pos="100000">
                <a:schemeClr val="accent5"/>
              </a:gs>
            </a:gsLst>
            <a:lin ang="5400000" scaled="1"/>
            <a:tileRect/>
          </a:gradFill>
          <a:ln w="6345" cap="flat">
            <a:noFill/>
            <a:prstDash val="solid"/>
            <a:miter/>
          </a:ln>
        </p:spPr>
        <p:txBody>
          <a:bodyPr/>
          <a:lstStyle/>
          <a:p>
            <a:endParaRPr lang="en-US" b="0" i="0">
              <a:latin typeface="Avenir Next" panose="020B0503020202020204" pitchFamily="34" charset="0"/>
            </a:endParaRPr>
          </a:p>
        </p:txBody>
      </p:sp>
      <p:sp>
        <p:nvSpPr>
          <p:cNvPr id="11" name="Slide Number Placeholder 10">
            <a:extLst>
              <a:ext uri="{FF2B5EF4-FFF2-40B4-BE49-F238E27FC236}">
                <a16:creationId xmlns:a16="http://schemas.microsoft.com/office/drawing/2014/main" id="{7A493BE9-D1D4-27E4-B6E0-ED16A724CC3A}"/>
              </a:ext>
            </a:extLst>
          </p:cNvPr>
          <p:cNvSpPr>
            <a:spLocks noGrp="1"/>
          </p:cNvSpPr>
          <p:nvPr>
            <p:ph type="sldNum" sz="quarter" idx="10"/>
          </p:nvPr>
        </p:nvSpPr>
        <p:spPr/>
        <p:txBody>
          <a:bodyPr/>
          <a:lstStyle/>
          <a:p>
            <a:pPr>
              <a:defRPr/>
            </a:pPr>
            <a:fld id="{61DB99DD-A01D-0840-B95D-E6C823DDC4E1}" type="slidenum">
              <a:rPr lang="en-US" smtClean="0"/>
              <a:pPr>
                <a:defRPr/>
              </a:pPr>
              <a:t>‹#›</a:t>
            </a:fld>
            <a:endParaRPr lang="en-US" sz="700"/>
          </a:p>
        </p:txBody>
      </p:sp>
      <p:sp>
        <p:nvSpPr>
          <p:cNvPr id="14" name="Content Placeholder 2">
            <a:extLst>
              <a:ext uri="{FF2B5EF4-FFF2-40B4-BE49-F238E27FC236}">
                <a16:creationId xmlns:a16="http://schemas.microsoft.com/office/drawing/2014/main" id="{A28F7842-CE30-3CDC-F212-5CA787EE8F1F}"/>
              </a:ext>
            </a:extLst>
          </p:cNvPr>
          <p:cNvSpPr>
            <a:spLocks noGrp="1"/>
          </p:cNvSpPr>
          <p:nvPr>
            <p:ph idx="1"/>
          </p:nvPr>
        </p:nvSpPr>
        <p:spPr>
          <a:xfrm>
            <a:off x="609600" y="2070339"/>
            <a:ext cx="10970287" cy="4170123"/>
          </a:xfrm>
        </p:spPr>
        <p:txBody>
          <a:bodyPr/>
          <a:lstStyle>
            <a:lvl1pPr>
              <a:buClr>
                <a:schemeClr val="tx2"/>
              </a:buClr>
              <a:defRPr b="0" i="0">
                <a:solidFill>
                  <a:schemeClr val="tx2"/>
                </a:solidFill>
              </a:defRPr>
            </a:lvl1pPr>
            <a:lvl2pPr>
              <a:buClr>
                <a:schemeClr val="tx2"/>
              </a:buClr>
              <a:defRPr b="0" i="0">
                <a:solidFill>
                  <a:schemeClr val="tx2"/>
                </a:solidFill>
              </a:defRPr>
            </a:lvl2pPr>
            <a:lvl3pPr>
              <a:buClr>
                <a:schemeClr val="tx2"/>
              </a:buClr>
              <a:defRPr b="0" i="0">
                <a:solidFill>
                  <a:schemeClr val="tx2"/>
                </a:solidFill>
              </a:defRPr>
            </a:lvl3pPr>
            <a:lvl4pPr>
              <a:buClr>
                <a:schemeClr val="tx2"/>
              </a:buClr>
              <a:defRPr b="0" i="0">
                <a:solidFill>
                  <a:schemeClr val="tx2"/>
                </a:solidFill>
              </a:defRPr>
            </a:lvl4pPr>
            <a:lvl5pPr>
              <a:buClr>
                <a:schemeClr val="tx2"/>
              </a:buCl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2" name="Graphic 21">
            <a:extLst>
              <a:ext uri="{FF2B5EF4-FFF2-40B4-BE49-F238E27FC236}">
                <a16:creationId xmlns:a16="http://schemas.microsoft.com/office/drawing/2014/main" id="{7145CC21-46A6-12B3-905F-8EE9BF67FD1E}"/>
              </a:ext>
            </a:extLst>
          </p:cNvPr>
          <p:cNvPicPr>
            <a:picLocks noChangeAspect="1"/>
          </p:cNvPicPr>
          <p:nvPr userDrawn="1"/>
        </p:nvPicPr>
        <p:blipFill>
          <a:blip>
            <a:extLst>
              <a:ext uri="{96DAC541-7B7A-43D3-8B79-37D633B846F1}">
                <asvg:svgBlip xmlns:asvg="http://schemas.microsoft.com/office/drawing/2016/SVG/main" r:embed="rId2"/>
              </a:ext>
            </a:extLst>
          </a:blip>
          <a:srcRect l="2218" t="72270"/>
          <a:stretch>
            <a:fillRect/>
          </a:stretch>
        </p:blipFill>
        <p:spPr>
          <a:xfrm rot="10800000">
            <a:off x="8514300" y="271145"/>
            <a:ext cx="4571551" cy="1296448"/>
          </a:xfrm>
          <a:prstGeom prst="rect">
            <a:avLst/>
          </a:prstGeom>
        </p:spPr>
      </p:pic>
      <p:pic>
        <p:nvPicPr>
          <p:cNvPr id="24" name="Graphic 23">
            <a:extLst>
              <a:ext uri="{FF2B5EF4-FFF2-40B4-BE49-F238E27FC236}">
                <a16:creationId xmlns:a16="http://schemas.microsoft.com/office/drawing/2014/main" id="{2FA9AB19-E737-54A2-DC0C-14AD830CFF12}"/>
              </a:ext>
            </a:extLst>
          </p:cNvPr>
          <p:cNvPicPr>
            <a:picLocks noChangeAspect="1"/>
          </p:cNvPicPr>
          <p:nvPr userDrawn="1"/>
        </p:nvPicPr>
        <p:blipFill>
          <a:blip>
            <a:extLst>
              <a:ext uri="{96DAC541-7B7A-43D3-8B79-37D633B846F1}">
                <asvg:svgBlip xmlns:asvg="http://schemas.microsoft.com/office/drawing/2016/SVG/main" r:embed="rId3"/>
              </a:ext>
            </a:extLst>
          </a:blip>
          <a:srcRect l="23296" t="10427" b="48553"/>
          <a:stretch>
            <a:fillRect/>
          </a:stretch>
        </p:blipFill>
        <p:spPr>
          <a:xfrm rot="10800000">
            <a:off x="9235284" y="-2"/>
            <a:ext cx="2953539" cy="1579489"/>
          </a:xfrm>
          <a:prstGeom prst="rect">
            <a:avLst/>
          </a:prstGeom>
        </p:spPr>
      </p:pic>
      <p:pic>
        <p:nvPicPr>
          <p:cNvPr id="25" name="Graphic 24">
            <a:extLst>
              <a:ext uri="{FF2B5EF4-FFF2-40B4-BE49-F238E27FC236}">
                <a16:creationId xmlns:a16="http://schemas.microsoft.com/office/drawing/2014/main" id="{5F034572-2CDC-43BF-9D58-4CF616112B20}"/>
              </a:ext>
            </a:extLst>
          </p:cNvPr>
          <p:cNvPicPr>
            <a:picLocks noChangeAspect="1"/>
          </p:cNvPicPr>
          <p:nvPr userDrawn="1"/>
        </p:nvPicPr>
        <p:blipFill>
          <a:blip>
            <a:extLst>
              <a:ext uri="{96DAC541-7B7A-43D3-8B79-37D633B846F1}">
                <asvg:svgBlip xmlns:asvg="http://schemas.microsoft.com/office/drawing/2016/SVG/main" r:embed="rId4"/>
              </a:ext>
            </a:extLst>
          </a:blip>
          <a:srcRect l="64160" r="2310"/>
          <a:stretch>
            <a:fillRect/>
          </a:stretch>
        </p:blipFill>
        <p:spPr>
          <a:xfrm rot="5400000">
            <a:off x="7855488" y="-1553820"/>
            <a:ext cx="1567596" cy="4675238"/>
          </a:xfrm>
          <a:prstGeom prst="rect">
            <a:avLst/>
          </a:prstGeom>
        </p:spPr>
      </p:pic>
      <p:sp>
        <p:nvSpPr>
          <p:cNvPr id="10" name="Title 9">
            <a:extLst>
              <a:ext uri="{FF2B5EF4-FFF2-40B4-BE49-F238E27FC236}">
                <a16:creationId xmlns:a16="http://schemas.microsoft.com/office/drawing/2014/main" id="{4087962F-C034-4056-13FD-3DBDC837964A}"/>
              </a:ext>
            </a:extLst>
          </p:cNvPr>
          <p:cNvSpPr>
            <a:spLocks noGrp="1"/>
          </p:cNvSpPr>
          <p:nvPr>
            <p:ph type="title"/>
          </p:nvPr>
        </p:nvSpPr>
        <p:spPr>
          <a:xfrm>
            <a:off x="612113" y="419100"/>
            <a:ext cx="10967773" cy="1097280"/>
          </a:xfrm>
        </p:spPr>
        <p:txBody>
          <a:bodyPr/>
          <a:lstStyle>
            <a:lvl1pPr>
              <a:defRPr>
                <a:solidFill>
                  <a:schemeClr val="bg1"/>
                </a:solidFill>
              </a:defRPr>
            </a:lvl1pPr>
          </a:lstStyle>
          <a:p>
            <a:r>
              <a:rPr lang="en-US"/>
              <a:t>Click to edit Master title style</a:t>
            </a:r>
          </a:p>
        </p:txBody>
      </p:sp>
      <p:sp>
        <p:nvSpPr>
          <p:cNvPr id="13" name="Subtitle 2">
            <a:extLst>
              <a:ext uri="{FF2B5EF4-FFF2-40B4-BE49-F238E27FC236}">
                <a16:creationId xmlns:a16="http://schemas.microsoft.com/office/drawing/2014/main" id="{8FA76F98-83C5-128F-DF80-3571FD640DE3}"/>
              </a:ext>
            </a:extLst>
          </p:cNvPr>
          <p:cNvSpPr>
            <a:spLocks noGrp="1"/>
          </p:cNvSpPr>
          <p:nvPr>
            <p:ph type="subTitle" idx="13" hasCustomPrompt="1"/>
          </p:nvPr>
        </p:nvSpPr>
        <p:spPr>
          <a:xfrm>
            <a:off x="609600" y="914278"/>
            <a:ext cx="10967773" cy="635168"/>
          </a:xfrm>
        </p:spPr>
        <p:txBody>
          <a:bodyPr>
            <a:noAutofit/>
          </a:bodyPr>
          <a:lstStyle>
            <a:lvl1pPr marL="0" indent="0" algn="l">
              <a:lnSpc>
                <a:spcPct val="100000"/>
              </a:lnSpc>
              <a:spcBef>
                <a:spcPts val="0"/>
              </a:spcBef>
              <a:buNone/>
              <a:defRPr sz="2000" b="0" i="0" cap="none" baseline="0">
                <a:solidFill>
                  <a:schemeClr val="bg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1126048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Bar B">
    <p:bg>
      <p:bgPr>
        <a:solidFill>
          <a:schemeClr val="bg1"/>
        </a:solidFill>
        <a:effectLst/>
      </p:bgPr>
    </p:bg>
    <p:spTree>
      <p:nvGrpSpPr>
        <p:cNvPr id="1" name=""/>
        <p:cNvGrpSpPr/>
        <p:nvPr/>
      </p:nvGrpSpPr>
      <p:grpSpPr>
        <a:xfrm>
          <a:off x="0" y="0"/>
          <a:ext cx="0" cy="0"/>
          <a:chOff x="0" y="0"/>
          <a:chExt cx="0" cy="0"/>
        </a:xfrm>
      </p:grpSpPr>
      <p:sp>
        <p:nvSpPr>
          <p:cNvPr id="26" name="Graphic 19">
            <a:extLst>
              <a:ext uri="{FF2B5EF4-FFF2-40B4-BE49-F238E27FC236}">
                <a16:creationId xmlns:a16="http://schemas.microsoft.com/office/drawing/2014/main" id="{4A392B9D-0B62-0B69-57AB-5193F915950C}"/>
              </a:ext>
            </a:extLst>
          </p:cNvPr>
          <p:cNvSpPr/>
          <p:nvPr/>
        </p:nvSpPr>
        <p:spPr>
          <a:xfrm>
            <a:off x="-1" y="0"/>
            <a:ext cx="12188825" cy="2058445"/>
          </a:xfrm>
          <a:custGeom>
            <a:avLst/>
            <a:gdLst>
              <a:gd name="csX0" fmla="*/ 0 w 12188825"/>
              <a:gd name="csY0" fmla="*/ 0 h 2058445"/>
              <a:gd name="csX1" fmla="*/ 0 w 12188825"/>
              <a:gd name="csY1" fmla="*/ 1574291 h 2058445"/>
              <a:gd name="csX2" fmla="*/ 11703177 w 12188825"/>
              <a:gd name="csY2" fmla="*/ 1574291 h 2058445"/>
              <a:gd name="csX3" fmla="*/ 12188825 w 12188825"/>
              <a:gd name="csY3" fmla="*/ 2058445 h 2058445"/>
              <a:gd name="csX4" fmla="*/ 12188825 w 12188825"/>
              <a:gd name="csY4" fmla="*/ 0 h 2058445"/>
              <a:gd name="csX5" fmla="*/ 0 w 12188825"/>
              <a:gd name="csY5" fmla="*/ 0 h 2058445"/>
            </a:gdLst>
            <a:ahLst/>
            <a:cxnLst>
              <a:cxn ang="0">
                <a:pos x="csX0" y="csY0"/>
              </a:cxn>
              <a:cxn ang="0">
                <a:pos x="csX1" y="csY1"/>
              </a:cxn>
              <a:cxn ang="0">
                <a:pos x="csX2" y="csY2"/>
              </a:cxn>
              <a:cxn ang="0">
                <a:pos x="csX3" y="csY3"/>
              </a:cxn>
              <a:cxn ang="0">
                <a:pos x="csX4" y="csY4"/>
              </a:cxn>
              <a:cxn ang="0">
                <a:pos x="csX5" y="csY5"/>
              </a:cxn>
            </a:cxnLst>
            <a:rect l="l" t="t" r="r" b="b"/>
            <a:pathLst>
              <a:path w="12188825" h="2058445">
                <a:moveTo>
                  <a:pt x="0" y="0"/>
                </a:moveTo>
                <a:lnTo>
                  <a:pt x="0" y="1574291"/>
                </a:lnTo>
                <a:lnTo>
                  <a:pt x="11703177" y="1574291"/>
                </a:lnTo>
                <a:cubicBezTo>
                  <a:pt x="11971394" y="1574291"/>
                  <a:pt x="12188825" y="1791053"/>
                  <a:pt x="12188825" y="2058445"/>
                </a:cubicBezTo>
                <a:lnTo>
                  <a:pt x="12188825" y="0"/>
                </a:lnTo>
                <a:lnTo>
                  <a:pt x="0" y="0"/>
                </a:lnTo>
                <a:close/>
              </a:path>
            </a:pathLst>
          </a:custGeom>
          <a:gradFill flip="none" rotWithShape="1">
            <a:gsLst>
              <a:gs pos="1000">
                <a:schemeClr val="accent2">
                  <a:lumMod val="60000"/>
                  <a:lumOff val="40000"/>
                </a:schemeClr>
              </a:gs>
              <a:gs pos="100000">
                <a:schemeClr val="accent2">
                  <a:lumMod val="60000"/>
                  <a:lumOff val="40000"/>
                </a:schemeClr>
              </a:gs>
            </a:gsLst>
            <a:lin ang="2700000" scaled="1"/>
            <a:tileRect/>
          </a:gradFill>
          <a:ln w="6345" cap="flat">
            <a:noFill/>
            <a:prstDash val="solid"/>
            <a:miter/>
          </a:ln>
        </p:spPr>
        <p:txBody>
          <a:bodyPr/>
          <a:lstStyle/>
          <a:p>
            <a:endParaRPr lang="en-US" b="0" i="0">
              <a:latin typeface="Avenir Next" panose="020B0503020202020204" pitchFamily="34" charset="0"/>
            </a:endParaRPr>
          </a:p>
        </p:txBody>
      </p:sp>
      <p:sp>
        <p:nvSpPr>
          <p:cNvPr id="11" name="Slide Number Placeholder 10">
            <a:extLst>
              <a:ext uri="{FF2B5EF4-FFF2-40B4-BE49-F238E27FC236}">
                <a16:creationId xmlns:a16="http://schemas.microsoft.com/office/drawing/2014/main" id="{7A493BE9-D1D4-27E4-B6E0-ED16A724CC3A}"/>
              </a:ext>
            </a:extLst>
          </p:cNvPr>
          <p:cNvSpPr>
            <a:spLocks noGrp="1"/>
          </p:cNvSpPr>
          <p:nvPr>
            <p:ph type="sldNum" sz="quarter" idx="10"/>
          </p:nvPr>
        </p:nvSpPr>
        <p:spPr/>
        <p:txBody>
          <a:bodyPr/>
          <a:lstStyle/>
          <a:p>
            <a:pPr>
              <a:defRPr/>
            </a:pPr>
            <a:fld id="{61DB99DD-A01D-0840-B95D-E6C823DDC4E1}" type="slidenum">
              <a:rPr lang="en-US" smtClean="0"/>
              <a:pPr>
                <a:defRPr/>
              </a:pPr>
              <a:t>‹#›</a:t>
            </a:fld>
            <a:endParaRPr lang="en-US" sz="700"/>
          </a:p>
        </p:txBody>
      </p:sp>
      <p:sp>
        <p:nvSpPr>
          <p:cNvPr id="14" name="Content Placeholder 2">
            <a:extLst>
              <a:ext uri="{FF2B5EF4-FFF2-40B4-BE49-F238E27FC236}">
                <a16:creationId xmlns:a16="http://schemas.microsoft.com/office/drawing/2014/main" id="{A28F7842-CE30-3CDC-F212-5CA787EE8F1F}"/>
              </a:ext>
            </a:extLst>
          </p:cNvPr>
          <p:cNvSpPr>
            <a:spLocks noGrp="1"/>
          </p:cNvSpPr>
          <p:nvPr>
            <p:ph idx="1"/>
          </p:nvPr>
        </p:nvSpPr>
        <p:spPr>
          <a:xfrm>
            <a:off x="609600" y="2070339"/>
            <a:ext cx="10970287" cy="4170123"/>
          </a:xfrm>
        </p:spPr>
        <p:txBody>
          <a:bodyPr/>
          <a:lstStyle>
            <a:lvl1pPr>
              <a:buClr>
                <a:schemeClr val="tx2"/>
              </a:buClr>
              <a:defRPr b="0" i="0">
                <a:solidFill>
                  <a:schemeClr val="tx2"/>
                </a:solidFill>
              </a:defRPr>
            </a:lvl1pPr>
            <a:lvl2pPr>
              <a:buClr>
                <a:schemeClr val="tx2"/>
              </a:buClr>
              <a:defRPr b="0" i="0">
                <a:solidFill>
                  <a:schemeClr val="tx2"/>
                </a:solidFill>
              </a:defRPr>
            </a:lvl2pPr>
            <a:lvl3pPr>
              <a:buClr>
                <a:schemeClr val="tx2"/>
              </a:buClr>
              <a:defRPr b="0" i="0">
                <a:solidFill>
                  <a:schemeClr val="tx2"/>
                </a:solidFill>
              </a:defRPr>
            </a:lvl3pPr>
            <a:lvl4pPr>
              <a:buClr>
                <a:schemeClr val="tx2"/>
              </a:buClr>
              <a:defRPr b="0" i="0">
                <a:solidFill>
                  <a:schemeClr val="tx2"/>
                </a:solidFill>
              </a:defRPr>
            </a:lvl4pPr>
            <a:lvl5pPr>
              <a:buClr>
                <a:schemeClr val="tx2"/>
              </a:buCl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2" name="Graphic 21">
            <a:extLst>
              <a:ext uri="{FF2B5EF4-FFF2-40B4-BE49-F238E27FC236}">
                <a16:creationId xmlns:a16="http://schemas.microsoft.com/office/drawing/2014/main" id="{7145CC21-46A6-12B3-905F-8EE9BF67FD1E}"/>
              </a:ext>
            </a:extLst>
          </p:cNvPr>
          <p:cNvPicPr>
            <a:picLocks noChangeAspect="1"/>
          </p:cNvPicPr>
          <p:nvPr userDrawn="1"/>
        </p:nvPicPr>
        <p:blipFill>
          <a:blip>
            <a:extLst>
              <a:ext uri="{96DAC541-7B7A-43D3-8B79-37D633B846F1}">
                <asvg:svgBlip xmlns:asvg="http://schemas.microsoft.com/office/drawing/2016/SVG/main" r:embed="rId2"/>
              </a:ext>
            </a:extLst>
          </a:blip>
          <a:srcRect l="2218" t="72270"/>
          <a:stretch>
            <a:fillRect/>
          </a:stretch>
        </p:blipFill>
        <p:spPr>
          <a:xfrm rot="10800000">
            <a:off x="8514300" y="271145"/>
            <a:ext cx="4571551" cy="1296448"/>
          </a:xfrm>
          <a:prstGeom prst="rect">
            <a:avLst/>
          </a:prstGeom>
        </p:spPr>
      </p:pic>
      <p:pic>
        <p:nvPicPr>
          <p:cNvPr id="24" name="Graphic 23">
            <a:extLst>
              <a:ext uri="{FF2B5EF4-FFF2-40B4-BE49-F238E27FC236}">
                <a16:creationId xmlns:a16="http://schemas.microsoft.com/office/drawing/2014/main" id="{2FA9AB19-E737-54A2-DC0C-14AD830CFF12}"/>
              </a:ext>
            </a:extLst>
          </p:cNvPr>
          <p:cNvPicPr>
            <a:picLocks noChangeAspect="1"/>
          </p:cNvPicPr>
          <p:nvPr userDrawn="1"/>
        </p:nvPicPr>
        <p:blipFill>
          <a:blip>
            <a:extLst>
              <a:ext uri="{96DAC541-7B7A-43D3-8B79-37D633B846F1}">
                <asvg:svgBlip xmlns:asvg="http://schemas.microsoft.com/office/drawing/2016/SVG/main" r:embed="rId2"/>
              </a:ext>
            </a:extLst>
          </a:blip>
          <a:srcRect l="23296" t="10427" b="48553"/>
          <a:stretch>
            <a:fillRect/>
          </a:stretch>
        </p:blipFill>
        <p:spPr>
          <a:xfrm rot="10800000">
            <a:off x="9235284" y="-2"/>
            <a:ext cx="2953539" cy="1579489"/>
          </a:xfrm>
          <a:prstGeom prst="rect">
            <a:avLst/>
          </a:prstGeom>
        </p:spPr>
      </p:pic>
      <p:pic>
        <p:nvPicPr>
          <p:cNvPr id="25" name="Graphic 24">
            <a:extLst>
              <a:ext uri="{FF2B5EF4-FFF2-40B4-BE49-F238E27FC236}">
                <a16:creationId xmlns:a16="http://schemas.microsoft.com/office/drawing/2014/main" id="{5F034572-2CDC-43BF-9D58-4CF616112B20}"/>
              </a:ext>
            </a:extLst>
          </p:cNvPr>
          <p:cNvPicPr>
            <a:picLocks noChangeAspect="1"/>
          </p:cNvPicPr>
          <p:nvPr userDrawn="1"/>
        </p:nvPicPr>
        <p:blipFill>
          <a:blip>
            <a:extLst>
              <a:ext uri="{96DAC541-7B7A-43D3-8B79-37D633B846F1}">
                <asvg:svgBlip xmlns:asvg="http://schemas.microsoft.com/office/drawing/2016/SVG/main" r:embed="rId2"/>
              </a:ext>
            </a:extLst>
          </a:blip>
          <a:srcRect l="64160" r="2310"/>
          <a:stretch>
            <a:fillRect/>
          </a:stretch>
        </p:blipFill>
        <p:spPr>
          <a:xfrm rot="5400000">
            <a:off x="7855488" y="-1553820"/>
            <a:ext cx="1567596" cy="4675238"/>
          </a:xfrm>
          <a:prstGeom prst="rect">
            <a:avLst/>
          </a:prstGeom>
        </p:spPr>
      </p:pic>
      <p:sp>
        <p:nvSpPr>
          <p:cNvPr id="10" name="Title 9">
            <a:extLst>
              <a:ext uri="{FF2B5EF4-FFF2-40B4-BE49-F238E27FC236}">
                <a16:creationId xmlns:a16="http://schemas.microsoft.com/office/drawing/2014/main" id="{4087962F-C034-4056-13FD-3DBDC837964A}"/>
              </a:ext>
            </a:extLst>
          </p:cNvPr>
          <p:cNvSpPr>
            <a:spLocks noGrp="1"/>
          </p:cNvSpPr>
          <p:nvPr>
            <p:ph type="title"/>
          </p:nvPr>
        </p:nvSpPr>
        <p:spPr>
          <a:xfrm>
            <a:off x="612113" y="419100"/>
            <a:ext cx="10967773" cy="1097280"/>
          </a:xfrm>
        </p:spPr>
        <p:txBody>
          <a:bodyPr/>
          <a:lstStyle>
            <a:lvl1pPr>
              <a:defRPr>
                <a:solidFill>
                  <a:schemeClr val="accent1"/>
                </a:solidFill>
              </a:defRPr>
            </a:lvl1pPr>
          </a:lstStyle>
          <a:p>
            <a:r>
              <a:rPr lang="en-US"/>
              <a:t>Click to edit Master title style</a:t>
            </a:r>
          </a:p>
        </p:txBody>
      </p:sp>
      <p:sp>
        <p:nvSpPr>
          <p:cNvPr id="13" name="Subtitle 2">
            <a:extLst>
              <a:ext uri="{FF2B5EF4-FFF2-40B4-BE49-F238E27FC236}">
                <a16:creationId xmlns:a16="http://schemas.microsoft.com/office/drawing/2014/main" id="{8FA76F98-83C5-128F-DF80-3571FD640DE3}"/>
              </a:ext>
            </a:extLst>
          </p:cNvPr>
          <p:cNvSpPr>
            <a:spLocks noGrp="1"/>
          </p:cNvSpPr>
          <p:nvPr>
            <p:ph type="subTitle" idx="13" hasCustomPrompt="1"/>
          </p:nvPr>
        </p:nvSpPr>
        <p:spPr>
          <a:xfrm>
            <a:off x="609600" y="914278"/>
            <a:ext cx="10967773"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2349618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A Aqua">
    <p:bg>
      <p:bgPr>
        <a:solidFill>
          <a:schemeClr val="bg1"/>
        </a:solidFill>
        <a:effectLst/>
      </p:bgPr>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83F4CCCC-400E-D05E-3BE4-201EF0A92CD4}"/>
              </a:ext>
            </a:extLst>
          </p:cNvPr>
          <p:cNvSpPr/>
          <p:nvPr/>
        </p:nvSpPr>
        <p:spPr>
          <a:xfrm rot="16200000">
            <a:off x="6583984" y="685799"/>
            <a:ext cx="6293816" cy="4922216"/>
          </a:xfrm>
          <a:custGeom>
            <a:avLst/>
            <a:gdLst>
              <a:gd name="csX0" fmla="*/ 632239 w 6293816"/>
              <a:gd name="csY0" fmla="*/ 0 h 4904084"/>
              <a:gd name="csX1" fmla="*/ 6293817 w 6293816"/>
              <a:gd name="csY1" fmla="*/ 0 h 4904084"/>
              <a:gd name="csX2" fmla="*/ 6293817 w 6293816"/>
              <a:gd name="csY2" fmla="*/ 4904085 h 4904084"/>
              <a:gd name="csX3" fmla="*/ 0 w 6293816"/>
              <a:gd name="csY3" fmla="*/ 4904085 h 4904084"/>
              <a:gd name="csX4" fmla="*/ 0 w 6293816"/>
              <a:gd name="csY4" fmla="*/ 632238 h 4904084"/>
              <a:gd name="csX5" fmla="*/ 632239 w 6293816"/>
              <a:gd name="csY5" fmla="*/ 0 h 4904084"/>
            </a:gdLst>
            <a:ahLst/>
            <a:cxnLst>
              <a:cxn ang="0">
                <a:pos x="csX0" y="csY0"/>
              </a:cxn>
              <a:cxn ang="0">
                <a:pos x="csX1" y="csY1"/>
              </a:cxn>
              <a:cxn ang="0">
                <a:pos x="csX2" y="csY2"/>
              </a:cxn>
              <a:cxn ang="0">
                <a:pos x="csX3" y="csY3"/>
              </a:cxn>
              <a:cxn ang="0">
                <a:pos x="csX4" y="csY4"/>
              </a:cxn>
              <a:cxn ang="0">
                <a:pos x="csX5" y="csY5"/>
              </a:cxn>
            </a:cxnLst>
            <a:rect l="l" t="t" r="r" b="b"/>
            <a:pathLst>
              <a:path w="6293816" h="4904084">
                <a:moveTo>
                  <a:pt x="632239" y="0"/>
                </a:moveTo>
                <a:lnTo>
                  <a:pt x="6293817" y="0"/>
                </a:lnTo>
                <a:lnTo>
                  <a:pt x="6293817" y="4904085"/>
                </a:lnTo>
                <a:lnTo>
                  <a:pt x="0" y="4904085"/>
                </a:lnTo>
                <a:lnTo>
                  <a:pt x="0" y="632238"/>
                </a:lnTo>
                <a:cubicBezTo>
                  <a:pt x="0" y="283330"/>
                  <a:pt x="283266" y="0"/>
                  <a:pt x="632239" y="0"/>
                </a:cubicBezTo>
                <a:close/>
              </a:path>
            </a:pathLst>
          </a:custGeom>
          <a:gradFill>
            <a:gsLst>
              <a:gs pos="1000">
                <a:schemeClr val="accent2"/>
              </a:gs>
              <a:gs pos="100000">
                <a:schemeClr val="accent2">
                  <a:lumMod val="60000"/>
                  <a:lumOff val="40000"/>
                </a:schemeClr>
              </a:gs>
            </a:gsLst>
            <a:lin ang="8100000" scaled="1"/>
          </a:gradFill>
          <a:ln w="6345" cap="flat">
            <a:noFill/>
            <a:prstDash val="solid"/>
            <a:miter/>
          </a:ln>
        </p:spPr>
        <p:txBody>
          <a:bodyPr/>
          <a:lstStyle/>
          <a:p>
            <a:endParaRPr lang="en-US" b="0" i="0">
              <a:latin typeface="Avenir Next" panose="020B0503020202020204" pitchFamily="34" charset="0"/>
            </a:endParaRPr>
          </a:p>
        </p:txBody>
      </p:sp>
      <p:sp>
        <p:nvSpPr>
          <p:cNvPr id="13" name="Slide Number Placeholder 12">
            <a:extLst>
              <a:ext uri="{FF2B5EF4-FFF2-40B4-BE49-F238E27FC236}">
                <a16:creationId xmlns:a16="http://schemas.microsoft.com/office/drawing/2014/main" id="{F005C37D-8F1B-E400-7F54-93867296EF9E}"/>
              </a:ext>
            </a:extLst>
          </p:cNvPr>
          <p:cNvSpPr>
            <a:spLocks noGrp="1"/>
          </p:cNvSpPr>
          <p:nvPr>
            <p:ph type="sldNum" sz="quarter" idx="14"/>
          </p:nvPr>
        </p:nvSpPr>
        <p:spPr/>
        <p:txBody>
          <a:bodyPr/>
          <a:lstStyle/>
          <a:p>
            <a:pPr>
              <a:defRPr/>
            </a:pPr>
            <a:fld id="{61DB99DD-A01D-0840-B95D-E6C823DDC4E1}" type="slidenum">
              <a:rPr lang="en-US" smtClean="0"/>
              <a:pPr>
                <a:defRPr/>
              </a:pPr>
              <a:t>‹#›</a:t>
            </a:fld>
            <a:endParaRPr lang="en-US"/>
          </a:p>
        </p:txBody>
      </p:sp>
      <p:sp>
        <p:nvSpPr>
          <p:cNvPr id="4" name="Title 3">
            <a:extLst>
              <a:ext uri="{FF2B5EF4-FFF2-40B4-BE49-F238E27FC236}">
                <a16:creationId xmlns:a16="http://schemas.microsoft.com/office/drawing/2014/main" id="{5546B474-D12D-0A0F-C986-2B9D6A0EBE73}"/>
              </a:ext>
            </a:extLst>
          </p:cNvPr>
          <p:cNvSpPr>
            <a:spLocks noGrp="1"/>
          </p:cNvSpPr>
          <p:nvPr>
            <p:ph type="title"/>
          </p:nvPr>
        </p:nvSpPr>
        <p:spPr>
          <a:xfrm>
            <a:off x="612114" y="419100"/>
            <a:ext cx="5483886" cy="1097280"/>
          </a:xfrm>
        </p:spPr>
        <p:txBody>
          <a:bodyPr/>
          <a:lstStyle/>
          <a:p>
            <a:r>
              <a:rPr lang="en-US"/>
              <a:t>Click to edit Master title style</a:t>
            </a:r>
          </a:p>
        </p:txBody>
      </p:sp>
      <p:sp>
        <p:nvSpPr>
          <p:cNvPr id="16" name="Content Placeholder 2">
            <a:extLst>
              <a:ext uri="{FF2B5EF4-FFF2-40B4-BE49-F238E27FC236}">
                <a16:creationId xmlns:a16="http://schemas.microsoft.com/office/drawing/2014/main" id="{A2FD8B4F-3713-4089-A8C6-E56E353DC6E1}"/>
              </a:ext>
            </a:extLst>
          </p:cNvPr>
          <p:cNvSpPr>
            <a:spLocks noGrp="1"/>
          </p:cNvSpPr>
          <p:nvPr>
            <p:ph idx="1"/>
          </p:nvPr>
        </p:nvSpPr>
        <p:spPr>
          <a:xfrm>
            <a:off x="609601" y="1600199"/>
            <a:ext cx="5483886" cy="4640264"/>
          </a:xfrm>
        </p:spPr>
        <p:txBody>
          <a:bodyPr/>
          <a:lstStyle>
            <a:lvl1pPr>
              <a:buClr>
                <a:schemeClr val="tx2"/>
              </a:buClr>
              <a:defRPr b="0" i="0">
                <a:solidFill>
                  <a:schemeClr val="tx2"/>
                </a:solidFill>
              </a:defRPr>
            </a:lvl1pPr>
            <a:lvl2pPr>
              <a:buClr>
                <a:schemeClr val="tx2"/>
              </a:buClr>
              <a:defRPr b="0" i="0">
                <a:solidFill>
                  <a:schemeClr val="tx2"/>
                </a:solidFill>
              </a:defRPr>
            </a:lvl2pPr>
            <a:lvl3pPr>
              <a:buClr>
                <a:schemeClr val="tx2"/>
              </a:buClr>
              <a:defRPr b="0" i="0">
                <a:solidFill>
                  <a:schemeClr val="tx2"/>
                </a:solidFill>
              </a:defRPr>
            </a:lvl3pPr>
            <a:lvl4pPr>
              <a:buClr>
                <a:schemeClr val="tx2"/>
              </a:buClr>
              <a:defRPr b="0" i="0">
                <a:solidFill>
                  <a:schemeClr val="tx2"/>
                </a:solidFill>
              </a:defRPr>
            </a:lvl4pPr>
            <a:lvl5pPr>
              <a:buClr>
                <a:schemeClr val="tx2"/>
              </a:buCl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8959383D-3762-9C6B-79D8-B0B0D75ACAE6}"/>
              </a:ext>
            </a:extLst>
          </p:cNvPr>
          <p:cNvSpPr>
            <a:spLocks noGrp="1"/>
          </p:cNvSpPr>
          <p:nvPr>
            <p:ph type="pic" sz="quarter" idx="15"/>
          </p:nvPr>
        </p:nvSpPr>
        <p:spPr>
          <a:xfrm>
            <a:off x="6675802" y="564185"/>
            <a:ext cx="4904084" cy="5269609"/>
          </a:xfrm>
          <a:prstGeom prst="roundRect">
            <a:avLst>
              <a:gd name="adj" fmla="val 10427"/>
            </a:avLst>
          </a:prstGeom>
          <a:solidFill>
            <a:schemeClr val="tx2"/>
          </a:solidFill>
        </p:spPr>
        <p:txBody>
          <a:bodyPr/>
          <a:lstStyle>
            <a:lvl1pPr>
              <a:defRPr b="0" i="0"/>
            </a:lvl1pPr>
          </a:lstStyle>
          <a:p>
            <a:endParaRPr lang="en-US"/>
          </a:p>
        </p:txBody>
      </p:sp>
      <p:sp>
        <p:nvSpPr>
          <p:cNvPr id="14" name="Subtitle 2">
            <a:extLst>
              <a:ext uri="{FF2B5EF4-FFF2-40B4-BE49-F238E27FC236}">
                <a16:creationId xmlns:a16="http://schemas.microsoft.com/office/drawing/2014/main" id="{13FD1BFC-A9EF-255C-AD7D-57C63BF52298}"/>
              </a:ext>
            </a:extLst>
          </p:cNvPr>
          <p:cNvSpPr>
            <a:spLocks noGrp="1"/>
          </p:cNvSpPr>
          <p:nvPr>
            <p:ph type="subTitle" idx="13" hasCustomPrompt="1"/>
          </p:nvPr>
        </p:nvSpPr>
        <p:spPr>
          <a:xfrm>
            <a:off x="609601" y="908688"/>
            <a:ext cx="5483886"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3883008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92">
          <p15:clr>
            <a:srgbClr val="FBAE40"/>
          </p15:clr>
        </p15:guide>
        <p15:guide id="4" pos="746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Frame A">
    <p:bg>
      <p:bgPr>
        <a:gradFill>
          <a:gsLst>
            <a:gs pos="1000">
              <a:schemeClr val="accent2">
                <a:lumMod val="60000"/>
                <a:lumOff val="40000"/>
              </a:schemeClr>
            </a:gs>
            <a:gs pos="100000">
              <a:schemeClr val="accent2">
                <a:lumMod val="20000"/>
                <a:lumOff val="80000"/>
              </a:schemeClr>
            </a:gs>
          </a:gsLst>
          <a:lin ang="8100000" scaled="1"/>
        </a:gradFill>
        <a:effectLst/>
      </p:bgPr>
    </p:bg>
    <p:spTree>
      <p:nvGrpSpPr>
        <p:cNvPr id="1" name=""/>
        <p:cNvGrpSpPr/>
        <p:nvPr/>
      </p:nvGrpSpPr>
      <p:grpSpPr>
        <a:xfrm>
          <a:off x="0" y="0"/>
          <a:ext cx="0" cy="0"/>
          <a:chOff x="0" y="0"/>
          <a:chExt cx="0" cy="0"/>
        </a:xfrm>
      </p:grpSpPr>
      <p:grpSp>
        <p:nvGrpSpPr>
          <p:cNvPr id="10" name="Graphic 7">
            <a:extLst>
              <a:ext uri="{FF2B5EF4-FFF2-40B4-BE49-F238E27FC236}">
                <a16:creationId xmlns:a16="http://schemas.microsoft.com/office/drawing/2014/main" id="{871BF7AD-215E-1B08-ED31-E18EE9D8B4CA}"/>
              </a:ext>
            </a:extLst>
          </p:cNvPr>
          <p:cNvGrpSpPr/>
          <p:nvPr/>
        </p:nvGrpSpPr>
        <p:grpSpPr>
          <a:xfrm>
            <a:off x="2" y="573151"/>
            <a:ext cx="11627228" cy="5715063"/>
            <a:chOff x="2" y="573151"/>
            <a:chExt cx="11627228" cy="5715063"/>
          </a:xfrm>
        </p:grpSpPr>
        <p:sp>
          <p:nvSpPr>
            <p:cNvPr id="12" name="Freeform 11">
              <a:extLst>
                <a:ext uri="{FF2B5EF4-FFF2-40B4-BE49-F238E27FC236}">
                  <a16:creationId xmlns:a16="http://schemas.microsoft.com/office/drawing/2014/main" id="{D491A62C-0FD9-7EF1-3F81-0C9FC89AB81A}"/>
                </a:ext>
              </a:extLst>
            </p:cNvPr>
            <p:cNvSpPr/>
            <p:nvPr/>
          </p:nvSpPr>
          <p:spPr>
            <a:xfrm rot="-5400000">
              <a:off x="5196871" y="-142208"/>
              <a:ext cx="5715000" cy="7145718"/>
            </a:xfrm>
            <a:custGeom>
              <a:avLst/>
              <a:gdLst>
                <a:gd name="csX0" fmla="*/ 0 w 5715000"/>
                <a:gd name="csY0" fmla="*/ 0 h 7145718"/>
                <a:gd name="csX1" fmla="*/ 5715000 w 5715000"/>
                <a:gd name="csY1" fmla="*/ 0 h 7145718"/>
                <a:gd name="csX2" fmla="*/ 5715000 w 5715000"/>
                <a:gd name="csY2" fmla="*/ 7145719 h 7145718"/>
                <a:gd name="csX3" fmla="*/ 574103 w 5715000"/>
                <a:gd name="csY3" fmla="*/ 7145719 h 7145718"/>
                <a:gd name="csX4" fmla="*/ 0 w 5715000"/>
                <a:gd name="csY4" fmla="*/ 6571615 h 7145718"/>
                <a:gd name="csX5" fmla="*/ 0 w 5715000"/>
                <a:gd name="csY5" fmla="*/ 0 h 7145718"/>
                <a:gd name="csX6" fmla="*/ 0 w 5715000"/>
                <a:gd name="csY6" fmla="*/ 0 h 714571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715000" h="7145718">
                  <a:moveTo>
                    <a:pt x="0" y="0"/>
                  </a:moveTo>
                  <a:lnTo>
                    <a:pt x="5715000" y="0"/>
                  </a:lnTo>
                  <a:lnTo>
                    <a:pt x="5715000" y="7145719"/>
                  </a:lnTo>
                  <a:lnTo>
                    <a:pt x="574103" y="7145719"/>
                  </a:lnTo>
                  <a:cubicBezTo>
                    <a:pt x="257238" y="7145719"/>
                    <a:pt x="0" y="6888480"/>
                    <a:pt x="0" y="6571615"/>
                  </a:cubicBezTo>
                  <a:lnTo>
                    <a:pt x="0" y="0"/>
                  </a:lnTo>
                  <a:lnTo>
                    <a:pt x="0" y="0"/>
                  </a:lnTo>
                  <a:close/>
                </a:path>
              </a:pathLst>
            </a:custGeom>
            <a:solidFill>
              <a:srgbClr val="FFFFFF"/>
            </a:solidFill>
            <a:ln w="6350" cap="flat">
              <a:noFill/>
              <a:prstDash val="solid"/>
              <a:miter/>
            </a:ln>
          </p:spPr>
          <p:txBody>
            <a:bodyPr/>
            <a:lstStyle/>
            <a:p>
              <a:endParaRPr lang="en-US" b="0" i="0">
                <a:latin typeface="Avenir Next" panose="020B0503020202020204" pitchFamily="34" charset="0"/>
              </a:endParaRPr>
            </a:p>
          </p:txBody>
        </p:sp>
        <p:sp>
          <p:nvSpPr>
            <p:cNvPr id="13" name="Rectangle 12">
              <a:extLst>
                <a:ext uri="{FF2B5EF4-FFF2-40B4-BE49-F238E27FC236}">
                  <a16:creationId xmlns:a16="http://schemas.microsoft.com/office/drawing/2014/main" id="{7D95EAE6-1134-74ED-6016-87E021BC9D2F}"/>
                </a:ext>
              </a:extLst>
            </p:cNvPr>
            <p:cNvSpPr/>
            <p:nvPr/>
          </p:nvSpPr>
          <p:spPr>
            <a:xfrm rot="16200000">
              <a:off x="-618139" y="1191355"/>
              <a:ext cx="5715000" cy="4478718"/>
            </a:xfrm>
            <a:prstGeom prst="rect">
              <a:avLst/>
            </a:prstGeom>
            <a:gradFill>
              <a:gsLst>
                <a:gs pos="1000">
                  <a:schemeClr val="accent1"/>
                </a:gs>
                <a:gs pos="100000">
                  <a:schemeClr val="accent5"/>
                </a:gs>
              </a:gsLst>
              <a:lin ang="8100000" scaled="1"/>
            </a:gradFill>
            <a:ln w="6350" cap="flat">
              <a:noFill/>
              <a:prstDash val="solid"/>
              <a:miter/>
            </a:ln>
          </p:spPr>
          <p:txBody>
            <a:bodyPr/>
            <a:lstStyle/>
            <a:p>
              <a:endParaRPr lang="en-US" b="0" i="0">
                <a:latin typeface="Avenir Next" panose="020B0503020202020204" pitchFamily="34" charset="0"/>
              </a:endParaRPr>
            </a:p>
          </p:txBody>
        </p:sp>
      </p:grpSp>
      <p:sp>
        <p:nvSpPr>
          <p:cNvPr id="3" name="Title 2">
            <a:extLst>
              <a:ext uri="{FF2B5EF4-FFF2-40B4-BE49-F238E27FC236}">
                <a16:creationId xmlns:a16="http://schemas.microsoft.com/office/drawing/2014/main" id="{1F8AD0BD-6E06-D8DC-A00E-E858F82CB19B}"/>
              </a:ext>
            </a:extLst>
          </p:cNvPr>
          <p:cNvSpPr>
            <a:spLocks noGrp="1"/>
          </p:cNvSpPr>
          <p:nvPr>
            <p:ph type="title"/>
          </p:nvPr>
        </p:nvSpPr>
        <p:spPr>
          <a:xfrm>
            <a:off x="612114" y="903289"/>
            <a:ext cx="3218014" cy="2305738"/>
          </a:xfrm>
        </p:spPr>
        <p:txBody>
          <a:bodyPr anchor="b"/>
          <a:lstStyle>
            <a:lvl1pPr>
              <a:defRPr>
                <a:solidFill>
                  <a:schemeClr val="bg1"/>
                </a:solidFill>
              </a:defRPr>
            </a:lvl1pPr>
          </a:lstStyle>
          <a:p>
            <a:r>
              <a:rPr lang="en-US"/>
              <a:t>Click to edit Master title style</a:t>
            </a:r>
          </a:p>
        </p:txBody>
      </p:sp>
      <p:sp>
        <p:nvSpPr>
          <p:cNvPr id="4" name="Subtitle 2">
            <a:extLst>
              <a:ext uri="{FF2B5EF4-FFF2-40B4-BE49-F238E27FC236}">
                <a16:creationId xmlns:a16="http://schemas.microsoft.com/office/drawing/2014/main" id="{4214D381-CB66-1711-EFC3-09F81638867A}"/>
              </a:ext>
            </a:extLst>
          </p:cNvPr>
          <p:cNvSpPr>
            <a:spLocks noGrp="1"/>
          </p:cNvSpPr>
          <p:nvPr>
            <p:ph type="subTitle" idx="13" hasCustomPrompt="1"/>
          </p:nvPr>
        </p:nvSpPr>
        <p:spPr>
          <a:xfrm>
            <a:off x="609600" y="3491219"/>
            <a:ext cx="3218015" cy="2233306"/>
          </a:xfrm>
        </p:spPr>
        <p:txBody>
          <a:bodyPr>
            <a:noAutofit/>
          </a:bodyPr>
          <a:lstStyle>
            <a:lvl1pPr marL="0" indent="0" algn="l">
              <a:lnSpc>
                <a:spcPct val="100000"/>
              </a:lnSpc>
              <a:spcBef>
                <a:spcPts val="0"/>
              </a:spcBef>
              <a:buNone/>
              <a:defRPr sz="2000" b="0" i="0" cap="none" baseline="0">
                <a:solidFill>
                  <a:schemeClr val="bg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5081652" y="980177"/>
            <a:ext cx="5977412" cy="4744348"/>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77A9B5D0-850E-8DEB-0C18-2EFB1DDDF1E0}"/>
              </a:ext>
            </a:extLst>
          </p:cNvPr>
          <p:cNvSpPr>
            <a:spLocks noGrp="1"/>
          </p:cNvSpPr>
          <p:nvPr>
            <p:ph type="sldNum" sz="quarter" idx="17"/>
          </p:nvPr>
        </p:nvSpPr>
        <p:spPr/>
        <p:txBody>
          <a:bodyPr/>
          <a:lstStyle/>
          <a:p>
            <a:pPr>
              <a:defRPr/>
            </a:pPr>
            <a:fld id="{61DB99DD-A01D-0840-B95D-E6C823DDC4E1}" type="slidenum">
              <a:rPr lang="en-US" smtClean="0"/>
              <a:pPr>
                <a:defRPr/>
              </a:pPr>
              <a:t>‹#›</a:t>
            </a:fld>
            <a:endParaRPr lang="en-US" sz="700"/>
          </a:p>
        </p:txBody>
      </p:sp>
    </p:spTree>
    <p:extLst>
      <p:ext uri="{BB962C8B-B14F-4D97-AF65-F5344CB8AC3E}">
        <p14:creationId xmlns:p14="http://schemas.microsoft.com/office/powerpoint/2010/main" val="36642597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ontent Frame B">
    <p:bg>
      <p:bgPr>
        <a:gradFill>
          <a:gsLst>
            <a:gs pos="0">
              <a:schemeClr val="accent2">
                <a:lumMod val="60000"/>
                <a:lumOff val="40000"/>
              </a:schemeClr>
            </a:gs>
            <a:gs pos="100000">
              <a:schemeClr val="accent2">
                <a:lumMod val="40000"/>
                <a:lumOff val="60000"/>
              </a:schemeClr>
            </a:gs>
          </a:gsLst>
          <a:lin ang="8100000" scaled="1"/>
        </a:gradFill>
        <a:effectLst/>
      </p:bgPr>
    </p:bg>
    <p:spTree>
      <p:nvGrpSpPr>
        <p:cNvPr id="1" name=""/>
        <p:cNvGrpSpPr/>
        <p:nvPr/>
      </p:nvGrpSpPr>
      <p:grpSpPr>
        <a:xfrm>
          <a:off x="0" y="0"/>
          <a:ext cx="0" cy="0"/>
          <a:chOff x="0" y="0"/>
          <a:chExt cx="0" cy="0"/>
        </a:xfrm>
      </p:grpSpPr>
      <p:pic>
        <p:nvPicPr>
          <p:cNvPr id="33" name="Graphic 32">
            <a:extLst>
              <a:ext uri="{FF2B5EF4-FFF2-40B4-BE49-F238E27FC236}">
                <a16:creationId xmlns:a16="http://schemas.microsoft.com/office/drawing/2014/main" id="{8E99565F-9078-81E9-A830-382251BC3D68}"/>
              </a:ext>
            </a:extLst>
          </p:cNvPr>
          <p:cNvPicPr>
            <a:picLocks noChangeAspect="1"/>
          </p:cNvPicPr>
          <p:nvPr userDrawn="1"/>
        </p:nvPicPr>
        <p:blipFill>
          <a:blip>
            <a:extLst>
              <a:ext uri="{96DAC541-7B7A-43D3-8B79-37D633B846F1}">
                <asvg:svgBlip xmlns:asvg="http://schemas.microsoft.com/office/drawing/2016/SVG/main" r:embed="rId2"/>
              </a:ext>
            </a:extLst>
          </a:blip>
          <a:srcRect l="31625" t="43586" r="1" b="-1"/>
          <a:stretch>
            <a:fillRect/>
          </a:stretch>
        </p:blipFill>
        <p:spPr>
          <a:xfrm rot="10800000">
            <a:off x="1111238" y="4220356"/>
            <a:ext cx="3196694" cy="2637580"/>
          </a:xfrm>
          <a:prstGeom prst="rect">
            <a:avLst/>
          </a:prstGeom>
        </p:spPr>
      </p:pic>
      <p:pic>
        <p:nvPicPr>
          <p:cNvPr id="34" name="Graphic 33">
            <a:extLst>
              <a:ext uri="{FF2B5EF4-FFF2-40B4-BE49-F238E27FC236}">
                <a16:creationId xmlns:a16="http://schemas.microsoft.com/office/drawing/2014/main" id="{9CCC6F56-61BF-E11E-FBB7-2A229A9B15AE}"/>
              </a:ext>
            </a:extLst>
          </p:cNvPr>
          <p:cNvPicPr>
            <a:picLocks noChangeAspect="1"/>
          </p:cNvPicPr>
          <p:nvPr userDrawn="1"/>
        </p:nvPicPr>
        <p:blipFill>
          <a:blip>
            <a:extLst>
              <a:ext uri="{96DAC541-7B7A-43D3-8B79-37D633B846F1}">
                <asvg:svgBlip xmlns:asvg="http://schemas.microsoft.com/office/drawing/2016/SVG/main" r:embed="rId2"/>
              </a:ext>
            </a:extLst>
          </a:blip>
          <a:srcRect l="35708" t="-637" r="-2" b="81"/>
          <a:stretch>
            <a:fillRect/>
          </a:stretch>
        </p:blipFill>
        <p:spPr>
          <a:xfrm rot="10800000">
            <a:off x="1832222" y="2082800"/>
            <a:ext cx="2475710" cy="3871874"/>
          </a:xfrm>
          <a:prstGeom prst="rect">
            <a:avLst/>
          </a:prstGeom>
        </p:spPr>
      </p:pic>
      <p:pic>
        <p:nvPicPr>
          <p:cNvPr id="35" name="Graphic 34">
            <a:extLst>
              <a:ext uri="{FF2B5EF4-FFF2-40B4-BE49-F238E27FC236}">
                <a16:creationId xmlns:a16="http://schemas.microsoft.com/office/drawing/2014/main" id="{73A4D913-6F26-8D07-7895-2A79049D918B}"/>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rot="5400000">
            <a:off x="-980865" y="1160292"/>
            <a:ext cx="5535573" cy="3573845"/>
          </a:xfrm>
          <a:prstGeom prst="rect">
            <a:avLst/>
          </a:prstGeom>
        </p:spPr>
      </p:pic>
      <p:sp>
        <p:nvSpPr>
          <p:cNvPr id="26" name="Freeform 25">
            <a:extLst>
              <a:ext uri="{FF2B5EF4-FFF2-40B4-BE49-F238E27FC236}">
                <a16:creationId xmlns:a16="http://schemas.microsoft.com/office/drawing/2014/main" id="{6A92235E-26EA-DD37-8634-72D3D7DFAD79}"/>
              </a:ext>
            </a:extLst>
          </p:cNvPr>
          <p:cNvSpPr/>
          <p:nvPr/>
        </p:nvSpPr>
        <p:spPr>
          <a:xfrm rot="16200000">
            <a:off x="5069568" y="-759121"/>
            <a:ext cx="6363311" cy="7881554"/>
          </a:xfrm>
          <a:custGeom>
            <a:avLst/>
            <a:gdLst>
              <a:gd name="csX0" fmla="*/ 6363311 w 6363311"/>
              <a:gd name="csY0" fmla="*/ 0 h 7881554"/>
              <a:gd name="csX1" fmla="*/ 6363311 w 6363311"/>
              <a:gd name="csY1" fmla="*/ 7881554 h 7881554"/>
              <a:gd name="csX2" fmla="*/ 0 w 6363311"/>
              <a:gd name="csY2" fmla="*/ 7881554 h 7881554"/>
              <a:gd name="csX3" fmla="*/ 0 w 6363311"/>
              <a:gd name="csY3" fmla="*/ 581371 h 7881554"/>
              <a:gd name="csX4" fmla="*/ 581371 w 6363311"/>
              <a:gd name="csY4" fmla="*/ 0 h 7881554"/>
            </a:gdLst>
            <a:ahLst/>
            <a:cxnLst>
              <a:cxn ang="0">
                <a:pos x="csX0" y="csY0"/>
              </a:cxn>
              <a:cxn ang="0">
                <a:pos x="csX1" y="csY1"/>
              </a:cxn>
              <a:cxn ang="0">
                <a:pos x="csX2" y="csY2"/>
              </a:cxn>
              <a:cxn ang="0">
                <a:pos x="csX3" y="csY3"/>
              </a:cxn>
              <a:cxn ang="0">
                <a:pos x="csX4" y="csY4"/>
              </a:cxn>
            </a:cxnLst>
            <a:rect l="l" t="t" r="r" b="b"/>
            <a:pathLst>
              <a:path w="6363311" h="7881554">
                <a:moveTo>
                  <a:pt x="6363311" y="0"/>
                </a:moveTo>
                <a:lnTo>
                  <a:pt x="6363311" y="7881554"/>
                </a:lnTo>
                <a:lnTo>
                  <a:pt x="0" y="7881554"/>
                </a:lnTo>
                <a:lnTo>
                  <a:pt x="0" y="581371"/>
                </a:lnTo>
                <a:cubicBezTo>
                  <a:pt x="0" y="260495"/>
                  <a:pt x="260495" y="0"/>
                  <a:pt x="581371" y="0"/>
                </a:cubicBezTo>
                <a:close/>
              </a:path>
            </a:pathLst>
          </a:custGeom>
          <a:solidFill>
            <a:srgbClr val="FFFFFF"/>
          </a:solidFill>
          <a:ln w="6429" cap="flat">
            <a:noFill/>
            <a:prstDash val="solid"/>
            <a:miter/>
          </a:ln>
        </p:spPr>
        <p:txBody>
          <a:bodyPr wrap="square">
            <a:noAutofit/>
          </a:bodyPr>
          <a:lstStyle/>
          <a:p>
            <a:endParaRPr lang="en-US" b="0" i="0">
              <a:latin typeface="Avenir Next" panose="020B0503020202020204" pitchFamily="34" charset="0"/>
            </a:endParaRPr>
          </a:p>
        </p:txBody>
      </p:sp>
      <p:sp>
        <p:nvSpPr>
          <p:cNvPr id="3" name="Title 2">
            <a:extLst>
              <a:ext uri="{FF2B5EF4-FFF2-40B4-BE49-F238E27FC236}">
                <a16:creationId xmlns:a16="http://schemas.microsoft.com/office/drawing/2014/main" id="{1F8AD0BD-6E06-D8DC-A00E-E858F82CB19B}"/>
              </a:ext>
            </a:extLst>
          </p:cNvPr>
          <p:cNvSpPr>
            <a:spLocks noGrp="1"/>
          </p:cNvSpPr>
          <p:nvPr>
            <p:ph type="title"/>
          </p:nvPr>
        </p:nvSpPr>
        <p:spPr>
          <a:xfrm>
            <a:off x="612114" y="903289"/>
            <a:ext cx="3218014" cy="2305738"/>
          </a:xfrm>
        </p:spPr>
        <p:txBody>
          <a:bodyPr anchor="t"/>
          <a:lstStyle>
            <a:lvl1pPr>
              <a:defRPr>
                <a:solidFill>
                  <a:schemeClr val="accent1"/>
                </a:solidFill>
              </a:defRPr>
            </a:lvl1pPr>
          </a:lstStyle>
          <a:p>
            <a:r>
              <a:rPr lang="en-US"/>
              <a:t>Click to edit Master title style</a:t>
            </a:r>
          </a:p>
        </p:txBody>
      </p:sp>
      <p:sp>
        <p:nvSpPr>
          <p:cNvPr id="4" name="Subtitle 2">
            <a:extLst>
              <a:ext uri="{FF2B5EF4-FFF2-40B4-BE49-F238E27FC236}">
                <a16:creationId xmlns:a16="http://schemas.microsoft.com/office/drawing/2014/main" id="{4214D381-CB66-1711-EFC3-09F81638867A}"/>
              </a:ext>
            </a:extLst>
          </p:cNvPr>
          <p:cNvSpPr>
            <a:spLocks noGrp="1"/>
          </p:cNvSpPr>
          <p:nvPr>
            <p:ph type="subTitle" idx="13" hasCustomPrompt="1"/>
          </p:nvPr>
        </p:nvSpPr>
        <p:spPr>
          <a:xfrm>
            <a:off x="609600" y="2724552"/>
            <a:ext cx="3218015" cy="2233306"/>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5" name="Content Placeholder 2">
            <a:extLst>
              <a:ext uri="{FF2B5EF4-FFF2-40B4-BE49-F238E27FC236}">
                <a16:creationId xmlns:a16="http://schemas.microsoft.com/office/drawing/2014/main" id="{E3AC7F8A-27F7-F501-DC0E-BB80B876B97C}"/>
              </a:ext>
            </a:extLst>
          </p:cNvPr>
          <p:cNvSpPr>
            <a:spLocks noGrp="1"/>
          </p:cNvSpPr>
          <p:nvPr>
            <p:ph idx="17"/>
          </p:nvPr>
        </p:nvSpPr>
        <p:spPr>
          <a:xfrm>
            <a:off x="4951140" y="631721"/>
            <a:ext cx="6628745" cy="5154611"/>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15">
            <a:extLst>
              <a:ext uri="{FF2B5EF4-FFF2-40B4-BE49-F238E27FC236}">
                <a16:creationId xmlns:a16="http://schemas.microsoft.com/office/drawing/2014/main" id="{5625522B-B42E-36F1-2F10-A9FE855411AD}"/>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2" name="TextBox 1">
            <a:extLst>
              <a:ext uri="{FF2B5EF4-FFF2-40B4-BE49-F238E27FC236}">
                <a16:creationId xmlns:a16="http://schemas.microsoft.com/office/drawing/2014/main" id="{E7C62C21-78BF-6028-84BC-EB20BED271BB}"/>
              </a:ext>
            </a:extLst>
          </p:cNvPr>
          <p:cNvSpPr txBox="1"/>
          <p:nvPr userDrawn="1"/>
        </p:nvSpPr>
        <p:spPr>
          <a:xfrm>
            <a:off x="609600" y="6475694"/>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err="1">
                <a:ln>
                  <a:noFill/>
                </a:ln>
                <a:solidFill>
                  <a:schemeClr val="accent1"/>
                </a:solidFill>
                <a:effectLst/>
                <a:uLnTx/>
                <a:uFillTx/>
                <a:latin typeface="+mn-lt"/>
                <a:ea typeface="Open Sans SemiBold" pitchFamily="2" charset="0"/>
                <a:cs typeface="Open Sans SemiBold" pitchFamily="2" charset="0"/>
              </a:rPr>
              <a:t>revspringinc.com</a:t>
            </a:r>
            <a:r>
              <a:rPr kumimoji="0" lang="en-US" sz="700" b="1" i="0" u="none" strike="noStrike" kern="1200" cap="none" spc="0" normalizeH="0" baseline="0" noProof="0">
                <a:ln>
                  <a:noFill/>
                </a:ln>
                <a:solidFill>
                  <a:schemeClr val="accent1"/>
                </a:solidFill>
                <a:effectLst/>
                <a:uLnTx/>
                <a:uFillTx/>
                <a:latin typeface="+mn-lt"/>
                <a:ea typeface="Open Sans SemiBold" pitchFamily="2" charset="0"/>
                <a:cs typeface="Open Sans SemiBold" pitchFamily="2" charset="0"/>
              </a:rPr>
              <a:t> </a:t>
            </a:r>
            <a:r>
              <a:rPr kumimoji="0" lang="en-US" sz="700" b="0" i="0" u="none" strike="noStrike" kern="1200" cap="none" spc="0" normalizeH="0" baseline="0" noProof="0">
                <a:ln>
                  <a:noFill/>
                </a:ln>
                <a:solidFill>
                  <a:schemeClr val="accent1"/>
                </a:solidFill>
                <a:effectLst/>
                <a:uLnTx/>
                <a:uFillTx/>
                <a:latin typeface="+mn-lt"/>
                <a:ea typeface="+mn-ea"/>
                <a:cs typeface="+mn-cs"/>
              </a:rPr>
              <a:t>|  © 2025 </a:t>
            </a:r>
            <a:r>
              <a:rPr kumimoji="0" lang="en-US" sz="700" b="0" i="0" u="none" strike="noStrike" kern="1200" cap="none" spc="0" normalizeH="0" baseline="0" noProof="0" err="1">
                <a:ln>
                  <a:noFill/>
                </a:ln>
                <a:solidFill>
                  <a:schemeClr val="accent1"/>
                </a:solidFill>
                <a:effectLst/>
                <a:uLnTx/>
                <a:uFillTx/>
                <a:latin typeface="+mn-lt"/>
                <a:ea typeface="+mn-ea"/>
                <a:cs typeface="+mn-cs"/>
              </a:rPr>
              <a:t>RevSpring</a:t>
            </a:r>
            <a:r>
              <a:rPr kumimoji="0" lang="en-US" sz="700" b="0" i="0" u="none" strike="noStrike" kern="1200" cap="none" spc="0" normalizeH="0" baseline="0" noProof="0">
                <a:ln>
                  <a:noFill/>
                </a:ln>
                <a:solidFill>
                  <a:schemeClr val="accent1"/>
                </a:solidFill>
                <a:effectLst/>
                <a:uLnTx/>
                <a:uFillTx/>
                <a:latin typeface="+mn-lt"/>
                <a:ea typeface="+mn-ea"/>
                <a:cs typeface="+mn-cs"/>
              </a:rPr>
              <a:t> Inc.</a:t>
            </a:r>
            <a:endParaRPr lang="en-US" sz="700" b="0" i="0">
              <a:solidFill>
                <a:schemeClr val="accent1"/>
              </a:solidFill>
              <a:latin typeface="+mn-lt"/>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11535228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ontent Frame C1">
    <p:bg>
      <p:bgPr>
        <a:gradFill>
          <a:gsLst>
            <a:gs pos="1000">
              <a:schemeClr val="accent5"/>
            </a:gs>
            <a:gs pos="100000">
              <a:schemeClr val="accent1"/>
            </a:gs>
          </a:gsLst>
          <a:lin ang="13500000" scaled="1"/>
        </a:gra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A1B10AC2-10AB-083C-59B2-6FA440D2FAE8}"/>
              </a:ext>
            </a:extLst>
          </p:cNvPr>
          <p:cNvPicPr>
            <a:picLocks noChangeAspect="1"/>
          </p:cNvPicPr>
          <p:nvPr userDrawn="1"/>
        </p:nvPicPr>
        <p:blipFill>
          <a:blip>
            <a:extLst>
              <a:ext uri="{96DAC541-7B7A-43D3-8B79-37D633B846F1}">
                <asvg:svgBlip xmlns:asvg="http://schemas.microsoft.com/office/drawing/2016/SVG/main" r:embed="rId2"/>
              </a:ext>
            </a:extLst>
          </a:blip>
          <a:srcRect l="34139" t="43586" b="-1"/>
          <a:stretch>
            <a:fillRect/>
          </a:stretch>
        </p:blipFill>
        <p:spPr>
          <a:xfrm rot="10800000">
            <a:off x="1111238" y="4220356"/>
            <a:ext cx="3079190" cy="2637580"/>
          </a:xfrm>
          <a:prstGeom prst="rect">
            <a:avLst/>
          </a:prstGeom>
        </p:spPr>
      </p:pic>
      <p:pic>
        <p:nvPicPr>
          <p:cNvPr id="13" name="Graphic 12">
            <a:extLst>
              <a:ext uri="{FF2B5EF4-FFF2-40B4-BE49-F238E27FC236}">
                <a16:creationId xmlns:a16="http://schemas.microsoft.com/office/drawing/2014/main" id="{CB5BF362-3822-6E5B-DEA5-7E285E50239F}"/>
              </a:ext>
            </a:extLst>
          </p:cNvPr>
          <p:cNvPicPr>
            <a:picLocks noChangeAspect="1"/>
          </p:cNvPicPr>
          <p:nvPr userDrawn="1"/>
        </p:nvPicPr>
        <p:blipFill>
          <a:blip>
            <a:extLst>
              <a:ext uri="{96DAC541-7B7A-43D3-8B79-37D633B846F1}">
                <asvg:svgBlip xmlns:asvg="http://schemas.microsoft.com/office/drawing/2016/SVG/main" r:embed="rId2"/>
              </a:ext>
            </a:extLst>
          </a:blip>
          <a:srcRect l="41866" t="-637" r="-2" b="81"/>
          <a:stretch>
            <a:fillRect/>
          </a:stretch>
        </p:blipFill>
        <p:spPr>
          <a:xfrm rot="10800000">
            <a:off x="1947370" y="1011277"/>
            <a:ext cx="2238589" cy="3871874"/>
          </a:xfrm>
          <a:prstGeom prst="rect">
            <a:avLst/>
          </a:prstGeom>
        </p:spPr>
      </p:pic>
      <p:pic>
        <p:nvPicPr>
          <p:cNvPr id="14" name="Graphic 13">
            <a:extLst>
              <a:ext uri="{FF2B5EF4-FFF2-40B4-BE49-F238E27FC236}">
                <a16:creationId xmlns:a16="http://schemas.microsoft.com/office/drawing/2014/main" id="{A05669F4-B481-A4F9-30E0-73B21A753AF2}"/>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rot="5400000">
            <a:off x="-980865" y="1160292"/>
            <a:ext cx="5535573" cy="3573845"/>
          </a:xfrm>
          <a:prstGeom prst="rect">
            <a:avLst/>
          </a:prstGeom>
        </p:spPr>
      </p:pic>
      <p:sp>
        <p:nvSpPr>
          <p:cNvPr id="11" name="Freeform 10">
            <a:extLst>
              <a:ext uri="{FF2B5EF4-FFF2-40B4-BE49-F238E27FC236}">
                <a16:creationId xmlns:a16="http://schemas.microsoft.com/office/drawing/2014/main" id="{77D982AA-BC1E-7F15-6A5E-736289498651}"/>
              </a:ext>
            </a:extLst>
          </p:cNvPr>
          <p:cNvSpPr/>
          <p:nvPr/>
        </p:nvSpPr>
        <p:spPr>
          <a:xfrm rot="16200000">
            <a:off x="4762278" y="-571785"/>
            <a:ext cx="6857936" cy="8001635"/>
          </a:xfrm>
          <a:custGeom>
            <a:avLst/>
            <a:gdLst>
              <a:gd name="csX0" fmla="*/ 574230 w 6857936"/>
              <a:gd name="csY0" fmla="*/ 64 h 8001635"/>
              <a:gd name="csX1" fmla="*/ 6857936 w 6857936"/>
              <a:gd name="csY1" fmla="*/ 64 h 8001635"/>
              <a:gd name="csX2" fmla="*/ 6857936 w 6857936"/>
              <a:gd name="csY2" fmla="*/ 8001636 h 8001635"/>
              <a:gd name="csX3" fmla="*/ 0 w 6857936"/>
              <a:gd name="csY3" fmla="*/ 8001636 h 8001635"/>
              <a:gd name="csX4" fmla="*/ 0 w 6857936"/>
              <a:gd name="csY4" fmla="*/ 574294 h 8001635"/>
              <a:gd name="csX5" fmla="*/ 574294 w 6857936"/>
              <a:gd name="csY5" fmla="*/ 0 h 8001635"/>
            </a:gdLst>
            <a:ahLst/>
            <a:cxnLst>
              <a:cxn ang="0">
                <a:pos x="csX0" y="csY0"/>
              </a:cxn>
              <a:cxn ang="0">
                <a:pos x="csX1" y="csY1"/>
              </a:cxn>
              <a:cxn ang="0">
                <a:pos x="csX2" y="csY2"/>
              </a:cxn>
              <a:cxn ang="0">
                <a:pos x="csX3" y="csY3"/>
              </a:cxn>
              <a:cxn ang="0">
                <a:pos x="csX4" y="csY4"/>
              </a:cxn>
              <a:cxn ang="0">
                <a:pos x="csX5" y="csY5"/>
              </a:cxn>
            </a:cxnLst>
            <a:rect l="l" t="t" r="r" b="b"/>
            <a:pathLst>
              <a:path w="6857936" h="8001635">
                <a:moveTo>
                  <a:pt x="574230" y="64"/>
                </a:moveTo>
                <a:lnTo>
                  <a:pt x="6857936" y="64"/>
                </a:lnTo>
                <a:lnTo>
                  <a:pt x="6857936" y="8001636"/>
                </a:lnTo>
                <a:lnTo>
                  <a:pt x="0" y="8001636"/>
                </a:lnTo>
                <a:lnTo>
                  <a:pt x="0" y="574294"/>
                </a:lnTo>
                <a:cubicBezTo>
                  <a:pt x="0" y="257366"/>
                  <a:pt x="257302" y="0"/>
                  <a:pt x="574294" y="0"/>
                </a:cubicBezTo>
                <a:close/>
              </a:path>
            </a:pathLst>
          </a:custGeom>
          <a:solidFill>
            <a:srgbClr val="FFFFFF"/>
          </a:solidFill>
          <a:ln w="6350" cap="flat">
            <a:noFill/>
            <a:prstDash val="solid"/>
            <a:miter/>
          </a:ln>
        </p:spPr>
        <p:txBody>
          <a:bodyPr/>
          <a:lstStyle/>
          <a:p>
            <a:endParaRPr lang="en-US" b="0" i="0">
              <a:latin typeface="Avenir Next" panose="020B0503020202020204" pitchFamily="34" charset="0"/>
            </a:endParaRPr>
          </a:p>
        </p:txBody>
      </p:sp>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4876800" y="419100"/>
            <a:ext cx="6699849" cy="5638799"/>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612114" y="419100"/>
            <a:ext cx="3081346" cy="2324100"/>
          </a:xfrm>
        </p:spPr>
        <p:txBody>
          <a:bodyPr/>
          <a:lstStyle>
            <a:lvl1pPr>
              <a:defRPr>
                <a:solidFill>
                  <a:schemeClr val="bg1"/>
                </a:solidFill>
              </a:defRPr>
            </a:lvl1p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18" name="TextBox 17">
            <a:extLst>
              <a:ext uri="{FF2B5EF4-FFF2-40B4-BE49-F238E27FC236}">
                <a16:creationId xmlns:a16="http://schemas.microsoft.com/office/drawing/2014/main" id="{C849F590-B2D2-62B5-8161-16970B7B2CEE}"/>
              </a:ext>
            </a:extLst>
          </p:cNvPr>
          <p:cNvSpPr txBox="1"/>
          <p:nvPr userDrawn="1"/>
        </p:nvSpPr>
        <p:spPr>
          <a:xfrm>
            <a:off x="609600" y="6555206"/>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err="1">
                <a:ln>
                  <a:noFill/>
                </a:ln>
                <a:solidFill>
                  <a:schemeClr val="bg1"/>
                </a:solidFill>
                <a:effectLst/>
                <a:uLnTx/>
                <a:uFillTx/>
                <a:latin typeface="+mn-lt"/>
                <a:ea typeface="Open Sans SemiBold" pitchFamily="2" charset="0"/>
                <a:cs typeface="Open Sans SemiBold" pitchFamily="2" charset="0"/>
              </a:rPr>
              <a:t>revspringinc.com</a:t>
            </a:r>
            <a:r>
              <a:rPr kumimoji="0" lang="en-US" sz="700" b="1" i="0" u="none" strike="noStrike" kern="1200" cap="none" spc="0" normalizeH="0" baseline="0" noProof="0">
                <a:ln>
                  <a:noFill/>
                </a:ln>
                <a:solidFill>
                  <a:schemeClr val="bg1"/>
                </a:solidFill>
                <a:effectLst/>
                <a:uLnTx/>
                <a:uFillTx/>
                <a:latin typeface="+mn-lt"/>
                <a:ea typeface="Open Sans SemiBold" pitchFamily="2" charset="0"/>
                <a:cs typeface="Open Sans SemiBold" pitchFamily="2" charset="0"/>
              </a:rPr>
              <a:t> </a:t>
            </a:r>
            <a:r>
              <a:rPr kumimoji="0" lang="en-US" sz="700" b="0" i="0" u="none" strike="noStrike" kern="1200" cap="none" spc="0" normalizeH="0" baseline="0" noProof="0">
                <a:ln>
                  <a:noFill/>
                </a:ln>
                <a:solidFill>
                  <a:schemeClr val="bg1"/>
                </a:solidFill>
                <a:effectLst/>
                <a:uLnTx/>
                <a:uFillTx/>
                <a:latin typeface="+mn-lt"/>
                <a:ea typeface="+mn-ea"/>
                <a:cs typeface="+mn-cs"/>
              </a:rPr>
              <a:t>|  © 2025 </a:t>
            </a:r>
            <a:r>
              <a:rPr kumimoji="0" lang="en-US" sz="700" b="0" i="0" u="none" strike="noStrike" kern="1200" cap="none" spc="0" normalizeH="0" baseline="0" noProof="0" err="1">
                <a:ln>
                  <a:noFill/>
                </a:ln>
                <a:solidFill>
                  <a:schemeClr val="bg1"/>
                </a:solidFill>
                <a:effectLst/>
                <a:uLnTx/>
                <a:uFillTx/>
                <a:latin typeface="+mn-lt"/>
                <a:ea typeface="+mn-ea"/>
                <a:cs typeface="+mn-cs"/>
              </a:rPr>
              <a:t>RevSpring</a:t>
            </a:r>
            <a:r>
              <a:rPr kumimoji="0" lang="en-US" sz="700" b="0" i="0" u="none" strike="noStrike" kern="1200" cap="none" spc="0" normalizeH="0" baseline="0" noProof="0">
                <a:ln>
                  <a:noFill/>
                </a:ln>
                <a:solidFill>
                  <a:schemeClr val="bg1"/>
                </a:solidFill>
                <a:effectLst/>
                <a:uLnTx/>
                <a:uFillTx/>
                <a:latin typeface="+mn-lt"/>
                <a:ea typeface="+mn-ea"/>
                <a:cs typeface="+mn-cs"/>
              </a:rPr>
              <a:t> Inc.</a:t>
            </a:r>
            <a:endParaRPr lang="en-US" sz="700" b="0" i="0">
              <a:solidFill>
                <a:schemeClr val="bg1"/>
              </a:solidFill>
              <a:latin typeface="+mn-lt"/>
              <a:ea typeface="Open Sans Light" panose="020B0606030504020204" pitchFamily="34" charset="0"/>
              <a:cs typeface="Open Sans Light" panose="020B0606030504020204" pitchFamily="34" charset="0"/>
            </a:endParaRPr>
          </a:p>
        </p:txBody>
      </p:sp>
      <p:sp>
        <p:nvSpPr>
          <p:cNvPr id="2" name="Rectangle 1">
            <a:extLst>
              <a:ext uri="{FF2B5EF4-FFF2-40B4-BE49-F238E27FC236}">
                <a16:creationId xmlns:a16="http://schemas.microsoft.com/office/drawing/2014/main" id="{F0C82A0F-0D61-AE06-DF37-0B7C5CF22570}"/>
              </a:ext>
            </a:extLst>
          </p:cNvPr>
          <p:cNvSpPr/>
          <p:nvPr userDrawn="1"/>
        </p:nvSpPr>
        <p:spPr>
          <a:xfrm>
            <a:off x="12054840" y="0"/>
            <a:ext cx="13716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
        <p:nvSpPr>
          <p:cNvPr id="3" name="Subtitle 2">
            <a:extLst>
              <a:ext uri="{FF2B5EF4-FFF2-40B4-BE49-F238E27FC236}">
                <a16:creationId xmlns:a16="http://schemas.microsoft.com/office/drawing/2014/main" id="{DC6AFD7C-E789-9056-C141-3D0390A87F46}"/>
              </a:ext>
            </a:extLst>
          </p:cNvPr>
          <p:cNvSpPr>
            <a:spLocks noGrp="1"/>
          </p:cNvSpPr>
          <p:nvPr>
            <p:ph type="subTitle" idx="13" hasCustomPrompt="1"/>
          </p:nvPr>
        </p:nvSpPr>
        <p:spPr>
          <a:xfrm>
            <a:off x="609600" y="2724552"/>
            <a:ext cx="3102637" cy="2233306"/>
          </a:xfrm>
        </p:spPr>
        <p:txBody>
          <a:bodyPr>
            <a:noAutofit/>
          </a:bodyPr>
          <a:lstStyle>
            <a:lvl1pPr marL="0" indent="0" algn="l">
              <a:lnSpc>
                <a:spcPct val="100000"/>
              </a:lnSpc>
              <a:spcBef>
                <a:spcPts val="0"/>
              </a:spcBef>
              <a:buNone/>
              <a:defRPr sz="2000" b="0" i="0" cap="none" baseline="0">
                <a:solidFill>
                  <a:schemeClr val="bg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4167923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ontent Frame C2">
    <p:bg>
      <p:bgPr>
        <a:gradFill>
          <a:gsLst>
            <a:gs pos="1000">
              <a:schemeClr val="accent5"/>
            </a:gs>
            <a:gs pos="100000">
              <a:schemeClr val="accent1"/>
            </a:gs>
          </a:gsLst>
          <a:lin ang="13500000" scaled="1"/>
        </a:gra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A1B10AC2-10AB-083C-59B2-6FA440D2FAE8}"/>
              </a:ext>
            </a:extLst>
          </p:cNvPr>
          <p:cNvPicPr>
            <a:picLocks noChangeAspect="1"/>
          </p:cNvPicPr>
          <p:nvPr userDrawn="1"/>
        </p:nvPicPr>
        <p:blipFill>
          <a:blip>
            <a:extLst>
              <a:ext uri="{96DAC541-7B7A-43D3-8B79-37D633B846F1}">
                <asvg:svgBlip xmlns:asvg="http://schemas.microsoft.com/office/drawing/2016/SVG/main" r:embed="rId2"/>
              </a:ext>
            </a:extLst>
          </a:blip>
          <a:srcRect l="34139" t="43586" b="-1"/>
          <a:stretch>
            <a:fillRect/>
          </a:stretch>
        </p:blipFill>
        <p:spPr>
          <a:xfrm rot="10800000">
            <a:off x="1197535" y="4220356"/>
            <a:ext cx="3079190" cy="2637580"/>
          </a:xfrm>
          <a:prstGeom prst="rect">
            <a:avLst/>
          </a:prstGeom>
        </p:spPr>
      </p:pic>
      <p:pic>
        <p:nvPicPr>
          <p:cNvPr id="13" name="Graphic 12">
            <a:extLst>
              <a:ext uri="{FF2B5EF4-FFF2-40B4-BE49-F238E27FC236}">
                <a16:creationId xmlns:a16="http://schemas.microsoft.com/office/drawing/2014/main" id="{CB5BF362-3822-6E5B-DEA5-7E285E50239F}"/>
              </a:ext>
            </a:extLst>
          </p:cNvPr>
          <p:cNvPicPr>
            <a:picLocks noChangeAspect="1"/>
          </p:cNvPicPr>
          <p:nvPr userDrawn="1"/>
        </p:nvPicPr>
        <p:blipFill>
          <a:blip>
            <a:extLst>
              <a:ext uri="{96DAC541-7B7A-43D3-8B79-37D633B846F1}">
                <asvg:svgBlip xmlns:asvg="http://schemas.microsoft.com/office/drawing/2016/SVG/main" r:embed="rId2"/>
              </a:ext>
            </a:extLst>
          </a:blip>
          <a:srcRect l="41866" t="-637" r="-2" b="81"/>
          <a:stretch>
            <a:fillRect/>
          </a:stretch>
        </p:blipFill>
        <p:spPr>
          <a:xfrm rot="10800000">
            <a:off x="2075687" y="348420"/>
            <a:ext cx="2238589" cy="3871874"/>
          </a:xfrm>
          <a:prstGeom prst="rect">
            <a:avLst/>
          </a:prstGeom>
        </p:spPr>
      </p:pic>
      <p:pic>
        <p:nvPicPr>
          <p:cNvPr id="14" name="Graphic 13">
            <a:extLst>
              <a:ext uri="{FF2B5EF4-FFF2-40B4-BE49-F238E27FC236}">
                <a16:creationId xmlns:a16="http://schemas.microsoft.com/office/drawing/2014/main" id="{A05669F4-B481-A4F9-30E0-73B21A753AF2}"/>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rot="5400000">
            <a:off x="-980865" y="1160292"/>
            <a:ext cx="5535573" cy="3573845"/>
          </a:xfrm>
          <a:prstGeom prst="rect">
            <a:avLst/>
          </a:prstGeom>
        </p:spPr>
      </p:pic>
      <p:sp>
        <p:nvSpPr>
          <p:cNvPr id="11" name="Freeform 10">
            <a:extLst>
              <a:ext uri="{FF2B5EF4-FFF2-40B4-BE49-F238E27FC236}">
                <a16:creationId xmlns:a16="http://schemas.microsoft.com/office/drawing/2014/main" id="{80BBCD40-2A6E-D72B-C3E6-858D887C2B6B}"/>
              </a:ext>
            </a:extLst>
          </p:cNvPr>
          <p:cNvSpPr/>
          <p:nvPr userDrawn="1"/>
        </p:nvSpPr>
        <p:spPr>
          <a:xfrm rot="16200000">
            <a:off x="4285917" y="-909576"/>
            <a:ext cx="6857999" cy="8677151"/>
          </a:xfrm>
          <a:custGeom>
            <a:avLst/>
            <a:gdLst>
              <a:gd name="csX0" fmla="*/ 6857999 w 6857999"/>
              <a:gd name="csY0" fmla="*/ 0 h 8677151"/>
              <a:gd name="csX1" fmla="*/ 6857999 w 6857999"/>
              <a:gd name="csY1" fmla="*/ 182880 h 8677151"/>
              <a:gd name="csX2" fmla="*/ 6857999 w 6857999"/>
              <a:gd name="csY2" fmla="*/ 8494271 h 8677151"/>
              <a:gd name="csX3" fmla="*/ 6857999 w 6857999"/>
              <a:gd name="csY3" fmla="*/ 8677151 h 8677151"/>
              <a:gd name="csX4" fmla="*/ 0 w 6857999"/>
              <a:gd name="csY4" fmla="*/ 8677151 h 8677151"/>
              <a:gd name="csX5" fmla="*/ 0 w 6857999"/>
              <a:gd name="csY5" fmla="*/ 8494271 h 8677151"/>
              <a:gd name="csX6" fmla="*/ 0 w 6857999"/>
              <a:gd name="csY6" fmla="*/ 809447 h 8677151"/>
              <a:gd name="csX7" fmla="*/ 0 w 6857999"/>
              <a:gd name="csY7" fmla="*/ 626567 h 8677151"/>
              <a:gd name="csX8" fmla="*/ 626567 w 6857999"/>
              <a:gd name="csY8" fmla="*/ 0 h 86771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857999" h="8677151">
                <a:moveTo>
                  <a:pt x="6857999" y="0"/>
                </a:moveTo>
                <a:lnTo>
                  <a:pt x="6857999" y="182880"/>
                </a:lnTo>
                <a:lnTo>
                  <a:pt x="6857999" y="8494271"/>
                </a:lnTo>
                <a:lnTo>
                  <a:pt x="6857999" y="8677151"/>
                </a:lnTo>
                <a:lnTo>
                  <a:pt x="0" y="8677151"/>
                </a:lnTo>
                <a:lnTo>
                  <a:pt x="0" y="8494271"/>
                </a:lnTo>
                <a:lnTo>
                  <a:pt x="0" y="809447"/>
                </a:lnTo>
                <a:lnTo>
                  <a:pt x="0" y="626567"/>
                </a:lnTo>
                <a:cubicBezTo>
                  <a:pt x="0" y="280746"/>
                  <a:pt x="280746" y="0"/>
                  <a:pt x="626567" y="0"/>
                </a:cubicBezTo>
                <a:close/>
              </a:path>
            </a:pathLst>
          </a:custGeom>
          <a:solidFill>
            <a:srgbClr val="FFFFFF"/>
          </a:solidFill>
          <a:ln w="6429" cap="flat">
            <a:noFill/>
            <a:prstDash val="solid"/>
            <a:miter/>
          </a:ln>
        </p:spPr>
        <p:txBody>
          <a:bodyPr wrap="square">
            <a:noAutofit/>
          </a:bodyPr>
          <a:lstStyle/>
          <a:p>
            <a:endParaRPr lang="en-US"/>
          </a:p>
        </p:txBody>
      </p:sp>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3911600" y="419100"/>
            <a:ext cx="7665049" cy="5821363"/>
          </a:xfrm>
        </p:spPr>
        <p:txBody>
          <a:bodyPr>
            <a:noAutofit/>
          </a:bodyPr>
          <a:lstStyle>
            <a:lvl1pPr>
              <a:defRPr b="0" i="0">
                <a:latin typeface="+mn-lt"/>
              </a:defRPr>
            </a:lvl1pPr>
            <a:lvl2pPr>
              <a:defRPr b="0" i="0">
                <a:latin typeface="+mn-lt"/>
              </a:defRPr>
            </a:lvl2pPr>
            <a:lvl3pPr>
              <a:defRPr b="0" i="0">
                <a:latin typeface="+mn-lt"/>
              </a:defRPr>
            </a:lvl3pPr>
            <a:lvl4pPr>
              <a:defRPr b="0" i="0">
                <a:latin typeface="+mn-lt"/>
              </a:defRPr>
            </a:lvl4pPr>
            <a:lvl5pPr>
              <a:defRPr b="0" i="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612114" y="419100"/>
            <a:ext cx="2272488" cy="2324100"/>
          </a:xfrm>
        </p:spPr>
        <p:txBody>
          <a:bodyPr/>
          <a:lstStyle>
            <a:lvl1pPr>
              <a:defRPr>
                <a:solidFill>
                  <a:schemeClr val="bg1"/>
                </a:solidFill>
              </a:defRPr>
            </a:lvl1p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18" name="TextBox 17">
            <a:extLst>
              <a:ext uri="{FF2B5EF4-FFF2-40B4-BE49-F238E27FC236}">
                <a16:creationId xmlns:a16="http://schemas.microsoft.com/office/drawing/2014/main" id="{C849F590-B2D2-62B5-8161-16970B7B2CEE}"/>
              </a:ext>
            </a:extLst>
          </p:cNvPr>
          <p:cNvSpPr txBox="1"/>
          <p:nvPr userDrawn="1"/>
        </p:nvSpPr>
        <p:spPr>
          <a:xfrm>
            <a:off x="609600" y="6555206"/>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err="1">
                <a:ln>
                  <a:noFill/>
                </a:ln>
                <a:solidFill>
                  <a:schemeClr val="bg1"/>
                </a:solidFill>
                <a:effectLst/>
                <a:uLnTx/>
                <a:uFillTx/>
                <a:latin typeface="+mn-lt"/>
                <a:ea typeface="Open Sans SemiBold" pitchFamily="2" charset="0"/>
                <a:cs typeface="Open Sans SemiBold" pitchFamily="2" charset="0"/>
              </a:rPr>
              <a:t>revspringinc.com</a:t>
            </a:r>
            <a:r>
              <a:rPr kumimoji="0" lang="en-US" sz="700" b="1" i="0" u="none" strike="noStrike" kern="1200" cap="none" spc="0" normalizeH="0" baseline="0" noProof="0">
                <a:ln>
                  <a:noFill/>
                </a:ln>
                <a:solidFill>
                  <a:schemeClr val="bg1"/>
                </a:solidFill>
                <a:effectLst/>
                <a:uLnTx/>
                <a:uFillTx/>
                <a:latin typeface="+mn-lt"/>
                <a:ea typeface="Open Sans SemiBold" pitchFamily="2" charset="0"/>
                <a:cs typeface="Open Sans SemiBold" pitchFamily="2" charset="0"/>
              </a:rPr>
              <a:t> </a:t>
            </a:r>
            <a:r>
              <a:rPr kumimoji="0" lang="en-US" sz="700" b="0" i="0" u="none" strike="noStrike" kern="1200" cap="none" spc="0" normalizeH="0" baseline="0" noProof="0">
                <a:ln>
                  <a:noFill/>
                </a:ln>
                <a:solidFill>
                  <a:schemeClr val="bg1"/>
                </a:solidFill>
                <a:effectLst/>
                <a:uLnTx/>
                <a:uFillTx/>
                <a:latin typeface="+mn-lt"/>
                <a:ea typeface="+mn-ea"/>
                <a:cs typeface="+mn-cs"/>
              </a:rPr>
              <a:t>|  © 2025 </a:t>
            </a:r>
            <a:r>
              <a:rPr kumimoji="0" lang="en-US" sz="700" b="0" i="0" u="none" strike="noStrike" kern="1200" cap="none" spc="0" normalizeH="0" baseline="0" noProof="0" err="1">
                <a:ln>
                  <a:noFill/>
                </a:ln>
                <a:solidFill>
                  <a:schemeClr val="bg1"/>
                </a:solidFill>
                <a:effectLst/>
                <a:uLnTx/>
                <a:uFillTx/>
                <a:latin typeface="+mn-lt"/>
                <a:ea typeface="+mn-ea"/>
                <a:cs typeface="+mn-cs"/>
              </a:rPr>
              <a:t>RevSpring</a:t>
            </a:r>
            <a:r>
              <a:rPr kumimoji="0" lang="en-US" sz="700" b="0" i="0" u="none" strike="noStrike" kern="1200" cap="none" spc="0" normalizeH="0" baseline="0" noProof="0">
                <a:ln>
                  <a:noFill/>
                </a:ln>
                <a:solidFill>
                  <a:schemeClr val="bg1"/>
                </a:solidFill>
                <a:effectLst/>
                <a:uLnTx/>
                <a:uFillTx/>
                <a:latin typeface="+mn-lt"/>
                <a:ea typeface="+mn-ea"/>
                <a:cs typeface="+mn-cs"/>
              </a:rPr>
              <a:t> Inc.</a:t>
            </a:r>
            <a:endParaRPr lang="en-US" sz="700" b="0" i="0">
              <a:solidFill>
                <a:schemeClr val="bg1"/>
              </a:solidFill>
              <a:latin typeface="+mn-lt"/>
              <a:ea typeface="Open Sans Light" panose="020B0606030504020204" pitchFamily="34" charset="0"/>
              <a:cs typeface="Open Sans Light" panose="020B0606030504020204" pitchFamily="34" charset="0"/>
            </a:endParaRPr>
          </a:p>
        </p:txBody>
      </p:sp>
      <p:sp>
        <p:nvSpPr>
          <p:cNvPr id="2" name="Rectangle 1">
            <a:extLst>
              <a:ext uri="{FF2B5EF4-FFF2-40B4-BE49-F238E27FC236}">
                <a16:creationId xmlns:a16="http://schemas.microsoft.com/office/drawing/2014/main" id="{F0C82A0F-0D61-AE06-DF37-0B7C5CF22570}"/>
              </a:ext>
            </a:extLst>
          </p:cNvPr>
          <p:cNvSpPr/>
          <p:nvPr userDrawn="1"/>
        </p:nvSpPr>
        <p:spPr>
          <a:xfrm>
            <a:off x="12054840" y="0"/>
            <a:ext cx="13716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ea typeface="Open Sans Light" panose="020B0606030504020204" pitchFamily="34" charset="0"/>
              <a:cs typeface="Open Sans Light" panose="020B0606030504020204" pitchFamily="34" charset="0"/>
            </a:endParaRPr>
          </a:p>
        </p:txBody>
      </p:sp>
      <p:sp>
        <p:nvSpPr>
          <p:cNvPr id="5" name="Subtitle 2">
            <a:extLst>
              <a:ext uri="{FF2B5EF4-FFF2-40B4-BE49-F238E27FC236}">
                <a16:creationId xmlns:a16="http://schemas.microsoft.com/office/drawing/2014/main" id="{54E3F2DE-B5EB-4B7D-7104-599E6AB8DEDB}"/>
              </a:ext>
            </a:extLst>
          </p:cNvPr>
          <p:cNvSpPr>
            <a:spLocks noGrp="1"/>
          </p:cNvSpPr>
          <p:nvPr>
            <p:ph type="subTitle" idx="13" hasCustomPrompt="1"/>
          </p:nvPr>
        </p:nvSpPr>
        <p:spPr>
          <a:xfrm>
            <a:off x="609601" y="3429000"/>
            <a:ext cx="2332690" cy="2295525"/>
          </a:xfrm>
        </p:spPr>
        <p:txBody>
          <a:bodyPr>
            <a:noAutofit/>
          </a:bodyPr>
          <a:lstStyle>
            <a:lvl1pPr marL="0" indent="0" algn="l">
              <a:lnSpc>
                <a:spcPct val="100000"/>
              </a:lnSpc>
              <a:spcBef>
                <a:spcPts val="0"/>
              </a:spcBef>
              <a:buNone/>
              <a:defRPr sz="2000" b="0" i="0" cap="none" baseline="0">
                <a:solidFill>
                  <a:schemeClr val="bg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942476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Content Frame C3">
    <p:bg>
      <p:bgPr>
        <a:gradFill>
          <a:gsLst>
            <a:gs pos="1000">
              <a:schemeClr val="accent2">
                <a:lumMod val="60000"/>
                <a:lumOff val="40000"/>
              </a:schemeClr>
            </a:gs>
            <a:gs pos="100000">
              <a:schemeClr val="accent2">
                <a:lumMod val="40000"/>
                <a:lumOff val="60000"/>
              </a:schemeClr>
            </a:gs>
          </a:gsLst>
          <a:lin ang="13500000" scaled="1"/>
        </a:gra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A1B10AC2-10AB-083C-59B2-6FA440D2FAE8}"/>
              </a:ext>
            </a:extLst>
          </p:cNvPr>
          <p:cNvPicPr>
            <a:picLocks noChangeAspect="1"/>
          </p:cNvPicPr>
          <p:nvPr userDrawn="1"/>
        </p:nvPicPr>
        <p:blipFill>
          <a:blip>
            <a:extLst>
              <a:ext uri="{96DAC541-7B7A-43D3-8B79-37D633B846F1}">
                <asvg:svgBlip xmlns:asvg="http://schemas.microsoft.com/office/drawing/2016/SVG/main" r:embed="rId2"/>
              </a:ext>
            </a:extLst>
          </a:blip>
          <a:srcRect l="34139" t="43586" b="-1"/>
          <a:stretch>
            <a:fillRect/>
          </a:stretch>
        </p:blipFill>
        <p:spPr>
          <a:xfrm rot="10800000">
            <a:off x="1111238" y="4220356"/>
            <a:ext cx="3079190" cy="2637580"/>
          </a:xfrm>
          <a:prstGeom prst="rect">
            <a:avLst/>
          </a:prstGeom>
        </p:spPr>
      </p:pic>
      <p:pic>
        <p:nvPicPr>
          <p:cNvPr id="13" name="Graphic 12">
            <a:extLst>
              <a:ext uri="{FF2B5EF4-FFF2-40B4-BE49-F238E27FC236}">
                <a16:creationId xmlns:a16="http://schemas.microsoft.com/office/drawing/2014/main" id="{CB5BF362-3822-6E5B-DEA5-7E285E50239F}"/>
              </a:ext>
            </a:extLst>
          </p:cNvPr>
          <p:cNvPicPr>
            <a:picLocks noChangeAspect="1"/>
          </p:cNvPicPr>
          <p:nvPr userDrawn="1"/>
        </p:nvPicPr>
        <p:blipFill>
          <a:blip>
            <a:extLst>
              <a:ext uri="{96DAC541-7B7A-43D3-8B79-37D633B846F1}">
                <asvg:svgBlip xmlns:asvg="http://schemas.microsoft.com/office/drawing/2016/SVG/main" r:embed="rId2"/>
              </a:ext>
            </a:extLst>
          </a:blip>
          <a:srcRect l="41866" t="-637" r="-2" b="81"/>
          <a:stretch>
            <a:fillRect/>
          </a:stretch>
        </p:blipFill>
        <p:spPr>
          <a:xfrm rot="10800000">
            <a:off x="2277653" y="480874"/>
            <a:ext cx="2238589" cy="3871874"/>
          </a:xfrm>
          <a:prstGeom prst="rect">
            <a:avLst/>
          </a:prstGeom>
        </p:spPr>
      </p:pic>
      <p:pic>
        <p:nvPicPr>
          <p:cNvPr id="14" name="Graphic 13">
            <a:extLst>
              <a:ext uri="{FF2B5EF4-FFF2-40B4-BE49-F238E27FC236}">
                <a16:creationId xmlns:a16="http://schemas.microsoft.com/office/drawing/2014/main" id="{A05669F4-B481-A4F9-30E0-73B21A753AF2}"/>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rot="5400000">
            <a:off x="-980865" y="459252"/>
            <a:ext cx="5535573" cy="3573845"/>
          </a:xfrm>
          <a:prstGeom prst="rect">
            <a:avLst/>
          </a:prstGeom>
        </p:spPr>
      </p:pic>
      <p:sp>
        <p:nvSpPr>
          <p:cNvPr id="11" name="Freeform 10">
            <a:extLst>
              <a:ext uri="{FF2B5EF4-FFF2-40B4-BE49-F238E27FC236}">
                <a16:creationId xmlns:a16="http://schemas.microsoft.com/office/drawing/2014/main" id="{77D982AA-BC1E-7F15-6A5E-736289498651}"/>
              </a:ext>
            </a:extLst>
          </p:cNvPr>
          <p:cNvSpPr/>
          <p:nvPr/>
        </p:nvSpPr>
        <p:spPr>
          <a:xfrm rot="16200000">
            <a:off x="4866679" y="-571785"/>
            <a:ext cx="6857936" cy="8001635"/>
          </a:xfrm>
          <a:custGeom>
            <a:avLst/>
            <a:gdLst>
              <a:gd name="csX0" fmla="*/ 574230 w 6857936"/>
              <a:gd name="csY0" fmla="*/ 64 h 8001635"/>
              <a:gd name="csX1" fmla="*/ 6857936 w 6857936"/>
              <a:gd name="csY1" fmla="*/ 64 h 8001635"/>
              <a:gd name="csX2" fmla="*/ 6857936 w 6857936"/>
              <a:gd name="csY2" fmla="*/ 8001636 h 8001635"/>
              <a:gd name="csX3" fmla="*/ 0 w 6857936"/>
              <a:gd name="csY3" fmla="*/ 8001636 h 8001635"/>
              <a:gd name="csX4" fmla="*/ 0 w 6857936"/>
              <a:gd name="csY4" fmla="*/ 574294 h 8001635"/>
              <a:gd name="csX5" fmla="*/ 574294 w 6857936"/>
              <a:gd name="csY5" fmla="*/ 0 h 8001635"/>
            </a:gdLst>
            <a:ahLst/>
            <a:cxnLst>
              <a:cxn ang="0">
                <a:pos x="csX0" y="csY0"/>
              </a:cxn>
              <a:cxn ang="0">
                <a:pos x="csX1" y="csY1"/>
              </a:cxn>
              <a:cxn ang="0">
                <a:pos x="csX2" y="csY2"/>
              </a:cxn>
              <a:cxn ang="0">
                <a:pos x="csX3" y="csY3"/>
              </a:cxn>
              <a:cxn ang="0">
                <a:pos x="csX4" y="csY4"/>
              </a:cxn>
              <a:cxn ang="0">
                <a:pos x="csX5" y="csY5"/>
              </a:cxn>
            </a:cxnLst>
            <a:rect l="l" t="t" r="r" b="b"/>
            <a:pathLst>
              <a:path w="6857936" h="8001635">
                <a:moveTo>
                  <a:pt x="574230" y="64"/>
                </a:moveTo>
                <a:lnTo>
                  <a:pt x="6857936" y="64"/>
                </a:lnTo>
                <a:lnTo>
                  <a:pt x="6857936" y="8001636"/>
                </a:lnTo>
                <a:lnTo>
                  <a:pt x="0" y="8001636"/>
                </a:lnTo>
                <a:lnTo>
                  <a:pt x="0" y="574294"/>
                </a:lnTo>
                <a:cubicBezTo>
                  <a:pt x="0" y="257366"/>
                  <a:pt x="257302" y="0"/>
                  <a:pt x="574294" y="0"/>
                </a:cubicBezTo>
                <a:close/>
              </a:path>
            </a:pathLst>
          </a:custGeom>
          <a:solidFill>
            <a:srgbClr val="FFFFFF"/>
          </a:solidFill>
          <a:ln w="6350" cap="flat">
            <a:noFill/>
            <a:prstDash val="solid"/>
            <a:miter/>
          </a:ln>
        </p:spPr>
        <p:txBody>
          <a:bodyPr/>
          <a:lstStyle/>
          <a:p>
            <a:endParaRPr lang="en-US" b="0" i="0">
              <a:latin typeface="Avenir Next" panose="020B0503020202020204" pitchFamily="34" charset="0"/>
            </a:endParaRPr>
          </a:p>
        </p:txBody>
      </p:sp>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4876800" y="1543856"/>
            <a:ext cx="6699849" cy="4514043"/>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4876800" y="419100"/>
            <a:ext cx="6699849" cy="706961"/>
          </a:xfrm>
        </p:spPr>
        <p:txBody>
          <a:bodyPr/>
          <a:lstStyle>
            <a:lvl1pPr>
              <a:defRPr>
                <a:solidFill>
                  <a:schemeClr val="accent1"/>
                </a:solidFill>
              </a:defRPr>
            </a:lvl1p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2" name="Rectangle 1">
            <a:extLst>
              <a:ext uri="{FF2B5EF4-FFF2-40B4-BE49-F238E27FC236}">
                <a16:creationId xmlns:a16="http://schemas.microsoft.com/office/drawing/2014/main" id="{F0C82A0F-0D61-AE06-DF37-0B7C5CF22570}"/>
              </a:ext>
            </a:extLst>
          </p:cNvPr>
          <p:cNvSpPr/>
          <p:nvPr userDrawn="1"/>
        </p:nvSpPr>
        <p:spPr>
          <a:xfrm>
            <a:off x="1205484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
        <p:nvSpPr>
          <p:cNvPr id="3" name="Subtitle 2">
            <a:extLst>
              <a:ext uri="{FF2B5EF4-FFF2-40B4-BE49-F238E27FC236}">
                <a16:creationId xmlns:a16="http://schemas.microsoft.com/office/drawing/2014/main" id="{75AF722E-3A4F-3599-5F9F-740410341922}"/>
              </a:ext>
            </a:extLst>
          </p:cNvPr>
          <p:cNvSpPr>
            <a:spLocks noGrp="1"/>
          </p:cNvSpPr>
          <p:nvPr>
            <p:ph type="subTitle" idx="13" hasCustomPrompt="1"/>
          </p:nvPr>
        </p:nvSpPr>
        <p:spPr>
          <a:xfrm>
            <a:off x="4876735" y="908688"/>
            <a:ext cx="6699849"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TextBox 3">
            <a:extLst>
              <a:ext uri="{FF2B5EF4-FFF2-40B4-BE49-F238E27FC236}">
                <a16:creationId xmlns:a16="http://schemas.microsoft.com/office/drawing/2014/main" id="{AF1C7468-9B5C-2628-7A44-473157352AAB}"/>
              </a:ext>
            </a:extLst>
          </p:cNvPr>
          <p:cNvSpPr txBox="1"/>
          <p:nvPr userDrawn="1"/>
        </p:nvSpPr>
        <p:spPr>
          <a:xfrm>
            <a:off x="609600" y="6475694"/>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err="1">
                <a:ln>
                  <a:noFill/>
                </a:ln>
                <a:solidFill>
                  <a:schemeClr val="accent1"/>
                </a:solidFill>
                <a:effectLst/>
                <a:uLnTx/>
                <a:uFillTx/>
                <a:latin typeface="+mn-lt"/>
                <a:ea typeface="Open Sans SemiBold" pitchFamily="2" charset="0"/>
                <a:cs typeface="Open Sans SemiBold" pitchFamily="2" charset="0"/>
              </a:rPr>
              <a:t>revspringinc.com</a:t>
            </a:r>
            <a:r>
              <a:rPr kumimoji="0" lang="en-US" sz="700" b="1" i="0" u="none" strike="noStrike" kern="1200" cap="none" spc="0" normalizeH="0" baseline="0" noProof="0">
                <a:ln>
                  <a:noFill/>
                </a:ln>
                <a:solidFill>
                  <a:schemeClr val="accent1"/>
                </a:solidFill>
                <a:effectLst/>
                <a:uLnTx/>
                <a:uFillTx/>
                <a:latin typeface="+mn-lt"/>
                <a:ea typeface="Open Sans SemiBold" pitchFamily="2" charset="0"/>
                <a:cs typeface="Open Sans SemiBold" pitchFamily="2" charset="0"/>
              </a:rPr>
              <a:t> </a:t>
            </a:r>
            <a:r>
              <a:rPr kumimoji="0" lang="en-US" sz="700" b="0" i="0" u="none" strike="noStrike" kern="1200" cap="none" spc="0" normalizeH="0" baseline="0" noProof="0">
                <a:ln>
                  <a:noFill/>
                </a:ln>
                <a:solidFill>
                  <a:schemeClr val="accent1"/>
                </a:solidFill>
                <a:effectLst/>
                <a:uLnTx/>
                <a:uFillTx/>
                <a:latin typeface="+mn-lt"/>
                <a:ea typeface="+mn-ea"/>
                <a:cs typeface="+mn-cs"/>
              </a:rPr>
              <a:t>|  © 2025 </a:t>
            </a:r>
            <a:r>
              <a:rPr kumimoji="0" lang="en-US" sz="700" b="0" i="0" u="none" strike="noStrike" kern="1200" cap="none" spc="0" normalizeH="0" baseline="0" noProof="0" err="1">
                <a:ln>
                  <a:noFill/>
                </a:ln>
                <a:solidFill>
                  <a:schemeClr val="accent1"/>
                </a:solidFill>
                <a:effectLst/>
                <a:uLnTx/>
                <a:uFillTx/>
                <a:latin typeface="+mn-lt"/>
                <a:ea typeface="+mn-ea"/>
                <a:cs typeface="+mn-cs"/>
              </a:rPr>
              <a:t>RevSpring</a:t>
            </a:r>
            <a:r>
              <a:rPr kumimoji="0" lang="en-US" sz="700" b="0" i="0" u="none" strike="noStrike" kern="1200" cap="none" spc="0" normalizeH="0" baseline="0" noProof="0">
                <a:ln>
                  <a:noFill/>
                </a:ln>
                <a:solidFill>
                  <a:schemeClr val="accent1"/>
                </a:solidFill>
                <a:effectLst/>
                <a:uLnTx/>
                <a:uFillTx/>
                <a:latin typeface="+mn-lt"/>
                <a:ea typeface="+mn-ea"/>
                <a:cs typeface="+mn-cs"/>
              </a:rPr>
              <a:t> Inc.</a:t>
            </a:r>
            <a:endParaRPr lang="en-US" sz="700" b="0" i="0">
              <a:solidFill>
                <a:schemeClr val="accent1"/>
              </a:solidFill>
              <a:latin typeface="+mn-lt"/>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39956933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ontent Frame C4">
    <p:bg>
      <p:bgPr>
        <a:gradFill>
          <a:gsLst>
            <a:gs pos="1000">
              <a:schemeClr val="accent2">
                <a:lumMod val="60000"/>
                <a:lumOff val="40000"/>
              </a:schemeClr>
            </a:gs>
            <a:gs pos="100000">
              <a:schemeClr val="accent2">
                <a:lumMod val="40000"/>
                <a:lumOff val="60000"/>
              </a:schemeClr>
            </a:gs>
          </a:gsLst>
          <a:lin ang="13500000" scaled="1"/>
        </a:gra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A1B10AC2-10AB-083C-59B2-6FA440D2FAE8}"/>
              </a:ext>
            </a:extLst>
          </p:cNvPr>
          <p:cNvPicPr>
            <a:picLocks noChangeAspect="1"/>
          </p:cNvPicPr>
          <p:nvPr userDrawn="1"/>
        </p:nvPicPr>
        <p:blipFill>
          <a:blip>
            <a:extLst>
              <a:ext uri="{96DAC541-7B7A-43D3-8B79-37D633B846F1}">
                <asvg:svgBlip xmlns:asvg="http://schemas.microsoft.com/office/drawing/2016/SVG/main" r:embed="rId2"/>
              </a:ext>
            </a:extLst>
          </a:blip>
          <a:srcRect l="34139" t="43586" b="-1"/>
          <a:stretch>
            <a:fillRect/>
          </a:stretch>
        </p:blipFill>
        <p:spPr>
          <a:xfrm rot="10800000">
            <a:off x="1111238" y="4220356"/>
            <a:ext cx="3079190" cy="2637580"/>
          </a:xfrm>
          <a:prstGeom prst="rect">
            <a:avLst/>
          </a:prstGeom>
        </p:spPr>
      </p:pic>
      <p:pic>
        <p:nvPicPr>
          <p:cNvPr id="13" name="Graphic 12">
            <a:extLst>
              <a:ext uri="{FF2B5EF4-FFF2-40B4-BE49-F238E27FC236}">
                <a16:creationId xmlns:a16="http://schemas.microsoft.com/office/drawing/2014/main" id="{CB5BF362-3822-6E5B-DEA5-7E285E50239F}"/>
              </a:ext>
            </a:extLst>
          </p:cNvPr>
          <p:cNvPicPr>
            <a:picLocks noChangeAspect="1"/>
          </p:cNvPicPr>
          <p:nvPr userDrawn="1"/>
        </p:nvPicPr>
        <p:blipFill>
          <a:blip>
            <a:extLst>
              <a:ext uri="{96DAC541-7B7A-43D3-8B79-37D633B846F1}">
                <asvg:svgBlip xmlns:asvg="http://schemas.microsoft.com/office/drawing/2016/SVG/main" r:embed="rId2"/>
              </a:ext>
            </a:extLst>
          </a:blip>
          <a:srcRect l="41866" t="-637" r="-2" b="81"/>
          <a:stretch>
            <a:fillRect/>
          </a:stretch>
        </p:blipFill>
        <p:spPr>
          <a:xfrm rot="10800000">
            <a:off x="1832223" y="-167387"/>
            <a:ext cx="2238589" cy="3871874"/>
          </a:xfrm>
          <a:prstGeom prst="rect">
            <a:avLst/>
          </a:prstGeom>
        </p:spPr>
      </p:pic>
      <p:pic>
        <p:nvPicPr>
          <p:cNvPr id="14" name="Graphic 13">
            <a:extLst>
              <a:ext uri="{FF2B5EF4-FFF2-40B4-BE49-F238E27FC236}">
                <a16:creationId xmlns:a16="http://schemas.microsoft.com/office/drawing/2014/main" id="{A05669F4-B481-A4F9-30E0-73B21A753AF2}"/>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rot="5400000">
            <a:off x="-980865" y="956277"/>
            <a:ext cx="5535573" cy="3573845"/>
          </a:xfrm>
          <a:prstGeom prst="rect">
            <a:avLst/>
          </a:prstGeom>
        </p:spPr>
      </p:pic>
      <p:sp>
        <p:nvSpPr>
          <p:cNvPr id="5" name="Freeform 4">
            <a:extLst>
              <a:ext uri="{FF2B5EF4-FFF2-40B4-BE49-F238E27FC236}">
                <a16:creationId xmlns:a16="http://schemas.microsoft.com/office/drawing/2014/main" id="{7CAB180C-3685-EB87-8BB6-91A78D21A33B}"/>
              </a:ext>
            </a:extLst>
          </p:cNvPr>
          <p:cNvSpPr/>
          <p:nvPr/>
        </p:nvSpPr>
        <p:spPr>
          <a:xfrm rot="16200000">
            <a:off x="4313905" y="-951515"/>
            <a:ext cx="6857936" cy="8761095"/>
          </a:xfrm>
          <a:custGeom>
            <a:avLst/>
            <a:gdLst>
              <a:gd name="csX0" fmla="*/ 6857936 w 6857936"/>
              <a:gd name="csY0" fmla="*/ 64 h 8761095"/>
              <a:gd name="csX1" fmla="*/ 6857936 w 6857936"/>
              <a:gd name="csY1" fmla="*/ 759523 h 8761095"/>
              <a:gd name="csX2" fmla="*/ 6857936 w 6857936"/>
              <a:gd name="csY2" fmla="*/ 8001637 h 8761095"/>
              <a:gd name="csX3" fmla="*/ 6857936 w 6857936"/>
              <a:gd name="csY3" fmla="*/ 8761095 h 8761095"/>
              <a:gd name="csX4" fmla="*/ 0 w 6857936"/>
              <a:gd name="csY4" fmla="*/ 8761094 h 8761095"/>
              <a:gd name="csX5" fmla="*/ 0 w 6857936"/>
              <a:gd name="csY5" fmla="*/ 8001636 h 8761095"/>
              <a:gd name="csX6" fmla="*/ 0 w 6857936"/>
              <a:gd name="csY6" fmla="*/ 1333753 h 8761095"/>
              <a:gd name="csX7" fmla="*/ 0 w 6857936"/>
              <a:gd name="csY7" fmla="*/ 574294 h 8761095"/>
              <a:gd name="csX8" fmla="*/ 574294 w 6857936"/>
              <a:gd name="csY8" fmla="*/ 0 h 8761095"/>
              <a:gd name="csX9" fmla="*/ 574230 w 6857936"/>
              <a:gd name="csY9" fmla="*/ 64 h 87610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857936" h="8761095">
                <a:moveTo>
                  <a:pt x="6857936" y="64"/>
                </a:moveTo>
                <a:lnTo>
                  <a:pt x="6857936" y="759523"/>
                </a:lnTo>
                <a:lnTo>
                  <a:pt x="6857936" y="8001637"/>
                </a:lnTo>
                <a:lnTo>
                  <a:pt x="6857936" y="8761095"/>
                </a:lnTo>
                <a:lnTo>
                  <a:pt x="0" y="8761094"/>
                </a:lnTo>
                <a:lnTo>
                  <a:pt x="0" y="8001636"/>
                </a:lnTo>
                <a:lnTo>
                  <a:pt x="0" y="1333753"/>
                </a:lnTo>
                <a:lnTo>
                  <a:pt x="0" y="574294"/>
                </a:lnTo>
                <a:cubicBezTo>
                  <a:pt x="0" y="257366"/>
                  <a:pt x="257302" y="0"/>
                  <a:pt x="574294" y="0"/>
                </a:cubicBezTo>
                <a:lnTo>
                  <a:pt x="574230" y="64"/>
                </a:lnTo>
                <a:close/>
              </a:path>
            </a:pathLst>
          </a:custGeom>
          <a:solidFill>
            <a:srgbClr val="FFFFFF"/>
          </a:solidFill>
          <a:ln w="6350" cap="flat">
            <a:noFill/>
            <a:prstDash val="solid"/>
            <a:miter/>
          </a:ln>
        </p:spPr>
        <p:txBody>
          <a:bodyPr wrap="square">
            <a:noAutofit/>
          </a:bodyPr>
          <a:lstStyle/>
          <a:p>
            <a:endParaRPr lang="en-US"/>
          </a:p>
        </p:txBody>
      </p:sp>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3921760" y="1543856"/>
            <a:ext cx="7654889" cy="4514043"/>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3921760" y="419100"/>
            <a:ext cx="7654889" cy="1124692"/>
          </a:xfrm>
        </p:spPr>
        <p:txBody>
          <a:bodyPr/>
          <a:lstStyle>
            <a:lvl1pPr>
              <a:defRPr>
                <a:solidFill>
                  <a:schemeClr val="accent1"/>
                </a:solidFill>
              </a:defRPr>
            </a:lvl1p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2" name="Rectangle 1">
            <a:extLst>
              <a:ext uri="{FF2B5EF4-FFF2-40B4-BE49-F238E27FC236}">
                <a16:creationId xmlns:a16="http://schemas.microsoft.com/office/drawing/2014/main" id="{F0C82A0F-0D61-AE06-DF37-0B7C5CF22570}"/>
              </a:ext>
            </a:extLst>
          </p:cNvPr>
          <p:cNvSpPr/>
          <p:nvPr userDrawn="1"/>
        </p:nvSpPr>
        <p:spPr>
          <a:xfrm>
            <a:off x="1205484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ea typeface="Open Sans Light" panose="020B0606030504020204" pitchFamily="34" charset="0"/>
              <a:cs typeface="Open Sans Light" panose="020B0606030504020204" pitchFamily="34" charset="0"/>
            </a:endParaRPr>
          </a:p>
        </p:txBody>
      </p:sp>
      <p:sp>
        <p:nvSpPr>
          <p:cNvPr id="3" name="Subtitle 2">
            <a:extLst>
              <a:ext uri="{FF2B5EF4-FFF2-40B4-BE49-F238E27FC236}">
                <a16:creationId xmlns:a16="http://schemas.microsoft.com/office/drawing/2014/main" id="{75AF722E-3A4F-3599-5F9F-740410341922}"/>
              </a:ext>
            </a:extLst>
          </p:cNvPr>
          <p:cNvSpPr>
            <a:spLocks noGrp="1"/>
          </p:cNvSpPr>
          <p:nvPr>
            <p:ph type="subTitle" idx="13" hasCustomPrompt="1"/>
          </p:nvPr>
        </p:nvSpPr>
        <p:spPr>
          <a:xfrm>
            <a:off x="3921695" y="908688"/>
            <a:ext cx="7654889"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TextBox 3">
            <a:extLst>
              <a:ext uri="{FF2B5EF4-FFF2-40B4-BE49-F238E27FC236}">
                <a16:creationId xmlns:a16="http://schemas.microsoft.com/office/drawing/2014/main" id="{ABC31B8E-7E26-164B-4613-3B263575F9EC}"/>
              </a:ext>
            </a:extLst>
          </p:cNvPr>
          <p:cNvSpPr txBox="1"/>
          <p:nvPr userDrawn="1"/>
        </p:nvSpPr>
        <p:spPr>
          <a:xfrm>
            <a:off x="609600" y="6475694"/>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err="1">
                <a:ln>
                  <a:noFill/>
                </a:ln>
                <a:solidFill>
                  <a:schemeClr val="accent1"/>
                </a:solidFill>
                <a:effectLst/>
                <a:uLnTx/>
                <a:uFillTx/>
                <a:latin typeface="+mn-lt"/>
                <a:ea typeface="Open Sans SemiBold" pitchFamily="2" charset="0"/>
                <a:cs typeface="Open Sans SemiBold" pitchFamily="2" charset="0"/>
              </a:rPr>
              <a:t>revspringinc.com</a:t>
            </a:r>
            <a:r>
              <a:rPr kumimoji="0" lang="en-US" sz="700" b="1" i="0" u="none" strike="noStrike" kern="1200" cap="none" spc="0" normalizeH="0" baseline="0" noProof="0">
                <a:ln>
                  <a:noFill/>
                </a:ln>
                <a:solidFill>
                  <a:schemeClr val="accent1"/>
                </a:solidFill>
                <a:effectLst/>
                <a:uLnTx/>
                <a:uFillTx/>
                <a:latin typeface="+mn-lt"/>
                <a:ea typeface="Open Sans SemiBold" pitchFamily="2" charset="0"/>
                <a:cs typeface="Open Sans SemiBold" pitchFamily="2" charset="0"/>
              </a:rPr>
              <a:t> </a:t>
            </a:r>
            <a:r>
              <a:rPr kumimoji="0" lang="en-US" sz="700" b="0" i="0" u="none" strike="noStrike" kern="1200" cap="none" spc="0" normalizeH="0" baseline="0" noProof="0">
                <a:ln>
                  <a:noFill/>
                </a:ln>
                <a:solidFill>
                  <a:schemeClr val="accent1"/>
                </a:solidFill>
                <a:effectLst/>
                <a:uLnTx/>
                <a:uFillTx/>
                <a:latin typeface="+mn-lt"/>
                <a:ea typeface="+mn-ea"/>
                <a:cs typeface="+mn-cs"/>
              </a:rPr>
              <a:t>|  © 2025 </a:t>
            </a:r>
            <a:r>
              <a:rPr kumimoji="0" lang="en-US" sz="700" b="0" i="0" u="none" strike="noStrike" kern="1200" cap="none" spc="0" normalizeH="0" baseline="0" noProof="0" err="1">
                <a:ln>
                  <a:noFill/>
                </a:ln>
                <a:solidFill>
                  <a:schemeClr val="accent1"/>
                </a:solidFill>
                <a:effectLst/>
                <a:uLnTx/>
                <a:uFillTx/>
                <a:latin typeface="+mn-lt"/>
                <a:ea typeface="+mn-ea"/>
                <a:cs typeface="+mn-cs"/>
              </a:rPr>
              <a:t>RevSpring</a:t>
            </a:r>
            <a:r>
              <a:rPr kumimoji="0" lang="en-US" sz="700" b="0" i="0" u="none" strike="noStrike" kern="1200" cap="none" spc="0" normalizeH="0" baseline="0" noProof="0">
                <a:ln>
                  <a:noFill/>
                </a:ln>
                <a:solidFill>
                  <a:schemeClr val="accent1"/>
                </a:solidFill>
                <a:effectLst/>
                <a:uLnTx/>
                <a:uFillTx/>
                <a:latin typeface="+mn-lt"/>
                <a:ea typeface="+mn-ea"/>
                <a:cs typeface="+mn-cs"/>
              </a:rPr>
              <a:t> Inc.</a:t>
            </a:r>
            <a:endParaRPr lang="en-US" sz="700" b="0" i="0">
              <a:solidFill>
                <a:schemeClr val="accent1"/>
              </a:solidFill>
              <a:latin typeface="+mn-lt"/>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22754347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ontent Frame C5">
    <p:bg>
      <p:bgPr>
        <a:gradFill>
          <a:gsLst>
            <a:gs pos="1000">
              <a:schemeClr val="accent2">
                <a:lumMod val="60000"/>
                <a:lumOff val="40000"/>
              </a:schemeClr>
            </a:gs>
            <a:gs pos="100000">
              <a:schemeClr val="accent2">
                <a:lumMod val="40000"/>
                <a:lumOff val="60000"/>
              </a:schemeClr>
            </a:gs>
          </a:gsLst>
          <a:lin ang="13500000" scaled="1"/>
        </a:gra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A1B10AC2-10AB-083C-59B2-6FA440D2FAE8}"/>
              </a:ext>
            </a:extLst>
          </p:cNvPr>
          <p:cNvPicPr>
            <a:picLocks noChangeAspect="1"/>
          </p:cNvPicPr>
          <p:nvPr userDrawn="1"/>
        </p:nvPicPr>
        <p:blipFill>
          <a:blip>
            <a:extLst>
              <a:ext uri="{96DAC541-7B7A-43D3-8B79-37D633B846F1}">
                <asvg:svgBlip xmlns:asvg="http://schemas.microsoft.com/office/drawing/2016/SVG/main" r:embed="rId2"/>
              </a:ext>
            </a:extLst>
          </a:blip>
          <a:srcRect l="34139" t="43586" b="-1"/>
          <a:stretch>
            <a:fillRect/>
          </a:stretch>
        </p:blipFill>
        <p:spPr>
          <a:xfrm rot="10800000">
            <a:off x="1111238" y="4220356"/>
            <a:ext cx="3079190" cy="2637580"/>
          </a:xfrm>
          <a:prstGeom prst="rect">
            <a:avLst/>
          </a:prstGeom>
        </p:spPr>
      </p:pic>
      <p:pic>
        <p:nvPicPr>
          <p:cNvPr id="13" name="Graphic 12">
            <a:extLst>
              <a:ext uri="{FF2B5EF4-FFF2-40B4-BE49-F238E27FC236}">
                <a16:creationId xmlns:a16="http://schemas.microsoft.com/office/drawing/2014/main" id="{CB5BF362-3822-6E5B-DEA5-7E285E50239F}"/>
              </a:ext>
            </a:extLst>
          </p:cNvPr>
          <p:cNvPicPr>
            <a:picLocks noChangeAspect="1"/>
          </p:cNvPicPr>
          <p:nvPr userDrawn="1"/>
        </p:nvPicPr>
        <p:blipFill>
          <a:blip>
            <a:extLst>
              <a:ext uri="{96DAC541-7B7A-43D3-8B79-37D633B846F1}">
                <asvg:svgBlip xmlns:asvg="http://schemas.microsoft.com/office/drawing/2016/SVG/main" r:embed="rId2"/>
              </a:ext>
            </a:extLst>
          </a:blip>
          <a:srcRect l="41866" t="-637" r="-2" b="81"/>
          <a:stretch>
            <a:fillRect/>
          </a:stretch>
        </p:blipFill>
        <p:spPr>
          <a:xfrm rot="10800000">
            <a:off x="832577" y="401256"/>
            <a:ext cx="2238589" cy="3871874"/>
          </a:xfrm>
          <a:prstGeom prst="rect">
            <a:avLst/>
          </a:prstGeom>
        </p:spPr>
      </p:pic>
      <p:pic>
        <p:nvPicPr>
          <p:cNvPr id="14" name="Graphic 13">
            <a:extLst>
              <a:ext uri="{FF2B5EF4-FFF2-40B4-BE49-F238E27FC236}">
                <a16:creationId xmlns:a16="http://schemas.microsoft.com/office/drawing/2014/main" id="{A05669F4-B481-A4F9-30E0-73B21A753AF2}"/>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rot="5400000">
            <a:off x="-980865" y="759435"/>
            <a:ext cx="5535573" cy="3573845"/>
          </a:xfrm>
          <a:prstGeom prst="rect">
            <a:avLst/>
          </a:prstGeom>
        </p:spPr>
      </p:pic>
      <p:sp>
        <p:nvSpPr>
          <p:cNvPr id="5" name="Freeform 4">
            <a:extLst>
              <a:ext uri="{FF2B5EF4-FFF2-40B4-BE49-F238E27FC236}">
                <a16:creationId xmlns:a16="http://schemas.microsoft.com/office/drawing/2014/main" id="{0316F88D-06CF-B6B3-2CAA-3385FF8846F6}"/>
              </a:ext>
            </a:extLst>
          </p:cNvPr>
          <p:cNvSpPr/>
          <p:nvPr userDrawn="1"/>
        </p:nvSpPr>
        <p:spPr>
          <a:xfrm rot="16200000">
            <a:off x="3885165" y="-1442193"/>
            <a:ext cx="6864642" cy="9749156"/>
          </a:xfrm>
          <a:custGeom>
            <a:avLst/>
            <a:gdLst>
              <a:gd name="csX0" fmla="*/ 6864642 w 6864642"/>
              <a:gd name="csY0" fmla="*/ 1747584 h 9749156"/>
              <a:gd name="csX1" fmla="*/ 6864642 w 6864642"/>
              <a:gd name="csY1" fmla="*/ 9749156 h 9749156"/>
              <a:gd name="csX2" fmla="*/ 6706 w 6864642"/>
              <a:gd name="csY2" fmla="*/ 9749156 h 9749156"/>
              <a:gd name="csX3" fmla="*/ 6706 w 6864642"/>
              <a:gd name="csY3" fmla="*/ 8001635 h 9749156"/>
              <a:gd name="csX4" fmla="*/ 0 w 6864642"/>
              <a:gd name="csY4" fmla="*/ 8001635 h 9749156"/>
              <a:gd name="csX5" fmla="*/ 0 w 6864642"/>
              <a:gd name="csY5" fmla="*/ 574294 h 9749156"/>
              <a:gd name="csX6" fmla="*/ 574294 w 6864642"/>
              <a:gd name="csY6" fmla="*/ 0 h 9749156"/>
              <a:gd name="csX7" fmla="*/ 574230 w 6864642"/>
              <a:gd name="csY7" fmla="*/ 64 h 9749156"/>
              <a:gd name="csX8" fmla="*/ 6857936 w 6864642"/>
              <a:gd name="csY8" fmla="*/ 64 h 9749156"/>
              <a:gd name="csX9" fmla="*/ 6857936 w 6864642"/>
              <a:gd name="csY9" fmla="*/ 1747584 h 97491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864642" h="9749156">
                <a:moveTo>
                  <a:pt x="6864642" y="1747584"/>
                </a:moveTo>
                <a:lnTo>
                  <a:pt x="6864642" y="9749156"/>
                </a:lnTo>
                <a:lnTo>
                  <a:pt x="6706" y="9749156"/>
                </a:lnTo>
                <a:lnTo>
                  <a:pt x="6706" y="8001635"/>
                </a:lnTo>
                <a:lnTo>
                  <a:pt x="0" y="8001635"/>
                </a:lnTo>
                <a:lnTo>
                  <a:pt x="0" y="574294"/>
                </a:lnTo>
                <a:cubicBezTo>
                  <a:pt x="0" y="257366"/>
                  <a:pt x="257302" y="0"/>
                  <a:pt x="574294" y="0"/>
                </a:cubicBezTo>
                <a:lnTo>
                  <a:pt x="574230" y="64"/>
                </a:lnTo>
                <a:lnTo>
                  <a:pt x="6857936" y="64"/>
                </a:lnTo>
                <a:lnTo>
                  <a:pt x="6857936" y="1747584"/>
                </a:lnTo>
                <a:close/>
              </a:path>
            </a:pathLst>
          </a:custGeom>
          <a:solidFill>
            <a:srgbClr val="FFFFFF"/>
          </a:solidFill>
          <a:ln w="6350" cap="flat">
            <a:noFill/>
            <a:prstDash val="solid"/>
            <a:miter/>
          </a:ln>
        </p:spPr>
        <p:txBody>
          <a:bodyPr wrap="square">
            <a:noAutofit/>
          </a:bodyPr>
          <a:lstStyle/>
          <a:p>
            <a:endParaRPr lang="en-US"/>
          </a:p>
        </p:txBody>
      </p:sp>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3007360" y="1543856"/>
            <a:ext cx="8569289" cy="4514043"/>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3007360" y="419100"/>
            <a:ext cx="8569289" cy="1124756"/>
          </a:xfrm>
        </p:spPr>
        <p:txBody>
          <a:bodyPr/>
          <a:lstStyle>
            <a:lvl1pPr>
              <a:defRPr>
                <a:solidFill>
                  <a:schemeClr val="accent1"/>
                </a:solidFill>
              </a:defRPr>
            </a:lvl1p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2" name="Rectangle 1">
            <a:extLst>
              <a:ext uri="{FF2B5EF4-FFF2-40B4-BE49-F238E27FC236}">
                <a16:creationId xmlns:a16="http://schemas.microsoft.com/office/drawing/2014/main" id="{F0C82A0F-0D61-AE06-DF37-0B7C5CF22570}"/>
              </a:ext>
            </a:extLst>
          </p:cNvPr>
          <p:cNvSpPr/>
          <p:nvPr userDrawn="1"/>
        </p:nvSpPr>
        <p:spPr>
          <a:xfrm>
            <a:off x="1205484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ea typeface="Open Sans Light" panose="020B0606030504020204" pitchFamily="34" charset="0"/>
              <a:cs typeface="Open Sans Light" panose="020B0606030504020204" pitchFamily="34" charset="0"/>
            </a:endParaRPr>
          </a:p>
        </p:txBody>
      </p:sp>
      <p:sp>
        <p:nvSpPr>
          <p:cNvPr id="3" name="Subtitle 2">
            <a:extLst>
              <a:ext uri="{FF2B5EF4-FFF2-40B4-BE49-F238E27FC236}">
                <a16:creationId xmlns:a16="http://schemas.microsoft.com/office/drawing/2014/main" id="{75AF722E-3A4F-3599-5F9F-740410341922}"/>
              </a:ext>
            </a:extLst>
          </p:cNvPr>
          <p:cNvSpPr>
            <a:spLocks noGrp="1"/>
          </p:cNvSpPr>
          <p:nvPr>
            <p:ph type="subTitle" idx="13" hasCustomPrompt="1"/>
          </p:nvPr>
        </p:nvSpPr>
        <p:spPr>
          <a:xfrm>
            <a:off x="3007295" y="908688"/>
            <a:ext cx="8569289"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TextBox 3">
            <a:extLst>
              <a:ext uri="{FF2B5EF4-FFF2-40B4-BE49-F238E27FC236}">
                <a16:creationId xmlns:a16="http://schemas.microsoft.com/office/drawing/2014/main" id="{36A0A233-4416-1594-8AA1-14E86E8B8098}"/>
              </a:ext>
            </a:extLst>
          </p:cNvPr>
          <p:cNvSpPr txBox="1"/>
          <p:nvPr userDrawn="1"/>
        </p:nvSpPr>
        <p:spPr>
          <a:xfrm>
            <a:off x="609600" y="6475694"/>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err="1">
                <a:ln>
                  <a:noFill/>
                </a:ln>
                <a:solidFill>
                  <a:schemeClr val="accent1"/>
                </a:solidFill>
                <a:effectLst/>
                <a:uLnTx/>
                <a:uFillTx/>
                <a:latin typeface="+mn-lt"/>
                <a:ea typeface="Open Sans SemiBold" pitchFamily="2" charset="0"/>
                <a:cs typeface="Open Sans SemiBold" pitchFamily="2" charset="0"/>
              </a:rPr>
              <a:t>revspringinc.com</a:t>
            </a:r>
            <a:r>
              <a:rPr kumimoji="0" lang="en-US" sz="700" b="1" i="0" u="none" strike="noStrike" kern="1200" cap="none" spc="0" normalizeH="0" baseline="0" noProof="0">
                <a:ln>
                  <a:noFill/>
                </a:ln>
                <a:solidFill>
                  <a:schemeClr val="accent1"/>
                </a:solidFill>
                <a:effectLst/>
                <a:uLnTx/>
                <a:uFillTx/>
                <a:latin typeface="+mn-lt"/>
                <a:ea typeface="Open Sans SemiBold" pitchFamily="2" charset="0"/>
                <a:cs typeface="Open Sans SemiBold" pitchFamily="2" charset="0"/>
              </a:rPr>
              <a:t> </a:t>
            </a:r>
            <a:r>
              <a:rPr kumimoji="0" lang="en-US" sz="700" b="0" i="0" u="none" strike="noStrike" kern="1200" cap="none" spc="0" normalizeH="0" baseline="0" noProof="0">
                <a:ln>
                  <a:noFill/>
                </a:ln>
                <a:solidFill>
                  <a:schemeClr val="accent1"/>
                </a:solidFill>
                <a:effectLst/>
                <a:uLnTx/>
                <a:uFillTx/>
                <a:latin typeface="+mn-lt"/>
                <a:ea typeface="+mn-ea"/>
                <a:cs typeface="+mn-cs"/>
              </a:rPr>
              <a:t>|  © 2025 </a:t>
            </a:r>
            <a:r>
              <a:rPr kumimoji="0" lang="en-US" sz="700" b="0" i="0" u="none" strike="noStrike" kern="1200" cap="none" spc="0" normalizeH="0" baseline="0" noProof="0" err="1">
                <a:ln>
                  <a:noFill/>
                </a:ln>
                <a:solidFill>
                  <a:schemeClr val="accent1"/>
                </a:solidFill>
                <a:effectLst/>
                <a:uLnTx/>
                <a:uFillTx/>
                <a:latin typeface="+mn-lt"/>
                <a:ea typeface="+mn-ea"/>
                <a:cs typeface="+mn-cs"/>
              </a:rPr>
              <a:t>RevSpring</a:t>
            </a:r>
            <a:r>
              <a:rPr kumimoji="0" lang="en-US" sz="700" b="0" i="0" u="none" strike="noStrike" kern="1200" cap="none" spc="0" normalizeH="0" baseline="0" noProof="0">
                <a:ln>
                  <a:noFill/>
                </a:ln>
                <a:solidFill>
                  <a:schemeClr val="accent1"/>
                </a:solidFill>
                <a:effectLst/>
                <a:uLnTx/>
                <a:uFillTx/>
                <a:latin typeface="+mn-lt"/>
                <a:ea typeface="+mn-ea"/>
                <a:cs typeface="+mn-cs"/>
              </a:rPr>
              <a:t> Inc.</a:t>
            </a:r>
            <a:endParaRPr lang="en-US" sz="700" b="0" i="0">
              <a:solidFill>
                <a:schemeClr val="accent1"/>
              </a:solidFill>
              <a:latin typeface="+mn-lt"/>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31412368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ntent Frame C6">
    <p:bg>
      <p:bgPr>
        <a:gradFill>
          <a:gsLst>
            <a:gs pos="1000">
              <a:schemeClr val="accent1"/>
            </a:gs>
            <a:gs pos="100000">
              <a:schemeClr val="accent5"/>
            </a:gs>
          </a:gsLst>
          <a:lin ang="13500000" scaled="1"/>
        </a:gra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A1B10AC2-10AB-083C-59B2-6FA440D2FAE8}"/>
              </a:ext>
            </a:extLst>
          </p:cNvPr>
          <p:cNvPicPr>
            <a:picLocks noChangeAspect="1"/>
          </p:cNvPicPr>
          <p:nvPr userDrawn="1"/>
        </p:nvPicPr>
        <p:blipFill>
          <a:blip>
            <a:extLst>
              <a:ext uri="{96DAC541-7B7A-43D3-8B79-37D633B846F1}">
                <asvg:svgBlip xmlns:asvg="http://schemas.microsoft.com/office/drawing/2016/SVG/main" r:embed="rId2"/>
              </a:ext>
            </a:extLst>
          </a:blip>
          <a:srcRect l="34139" t="43586" b="-1"/>
          <a:stretch>
            <a:fillRect/>
          </a:stretch>
        </p:blipFill>
        <p:spPr>
          <a:xfrm rot="10800000">
            <a:off x="1111238" y="4220356"/>
            <a:ext cx="3079190" cy="2637580"/>
          </a:xfrm>
          <a:prstGeom prst="rect">
            <a:avLst/>
          </a:prstGeom>
        </p:spPr>
      </p:pic>
      <p:pic>
        <p:nvPicPr>
          <p:cNvPr id="13" name="Graphic 12">
            <a:extLst>
              <a:ext uri="{FF2B5EF4-FFF2-40B4-BE49-F238E27FC236}">
                <a16:creationId xmlns:a16="http://schemas.microsoft.com/office/drawing/2014/main" id="{CB5BF362-3822-6E5B-DEA5-7E285E50239F}"/>
              </a:ext>
            </a:extLst>
          </p:cNvPr>
          <p:cNvPicPr>
            <a:picLocks noChangeAspect="1"/>
          </p:cNvPicPr>
          <p:nvPr userDrawn="1"/>
        </p:nvPicPr>
        <p:blipFill>
          <a:blip>
            <a:extLst>
              <a:ext uri="{96DAC541-7B7A-43D3-8B79-37D633B846F1}">
                <asvg:svgBlip xmlns:asvg="http://schemas.microsoft.com/office/drawing/2016/SVG/main" r:embed="rId2"/>
              </a:ext>
            </a:extLst>
          </a:blip>
          <a:srcRect l="41866" t="-637" r="-2" b="81"/>
          <a:stretch>
            <a:fillRect/>
          </a:stretch>
        </p:blipFill>
        <p:spPr>
          <a:xfrm rot="10800000">
            <a:off x="2159955" y="701707"/>
            <a:ext cx="2238589" cy="3871874"/>
          </a:xfrm>
          <a:prstGeom prst="rect">
            <a:avLst/>
          </a:prstGeom>
        </p:spPr>
      </p:pic>
      <p:pic>
        <p:nvPicPr>
          <p:cNvPr id="14" name="Graphic 13">
            <a:extLst>
              <a:ext uri="{FF2B5EF4-FFF2-40B4-BE49-F238E27FC236}">
                <a16:creationId xmlns:a16="http://schemas.microsoft.com/office/drawing/2014/main" id="{A05669F4-B481-A4F9-30E0-73B21A753AF2}"/>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rot="5400000">
            <a:off x="-980865" y="674109"/>
            <a:ext cx="5535573" cy="3573845"/>
          </a:xfrm>
          <a:prstGeom prst="rect">
            <a:avLst/>
          </a:prstGeom>
        </p:spPr>
      </p:pic>
      <p:sp>
        <p:nvSpPr>
          <p:cNvPr id="9" name="Freeform 8">
            <a:extLst>
              <a:ext uri="{FF2B5EF4-FFF2-40B4-BE49-F238E27FC236}">
                <a16:creationId xmlns:a16="http://schemas.microsoft.com/office/drawing/2014/main" id="{67AFBFB8-C41B-3828-3623-5EC34F5B3059}"/>
              </a:ext>
            </a:extLst>
          </p:cNvPr>
          <p:cNvSpPr/>
          <p:nvPr/>
        </p:nvSpPr>
        <p:spPr>
          <a:xfrm rot="16200000">
            <a:off x="4797646" y="-520856"/>
            <a:ext cx="6857936" cy="7899777"/>
          </a:xfrm>
          <a:custGeom>
            <a:avLst/>
            <a:gdLst>
              <a:gd name="csX0" fmla="*/ 6857936 w 6857936"/>
              <a:gd name="csY0" fmla="*/ 64 h 7899777"/>
              <a:gd name="csX1" fmla="*/ 6857936 w 6857936"/>
              <a:gd name="csY1" fmla="*/ 7899777 h 7899777"/>
              <a:gd name="csX2" fmla="*/ 0 w 6857936"/>
              <a:gd name="csY2" fmla="*/ 7899776 h 7899777"/>
              <a:gd name="csX3" fmla="*/ 0 w 6857936"/>
              <a:gd name="csY3" fmla="*/ 574294 h 7899777"/>
              <a:gd name="csX4" fmla="*/ 574294 w 6857936"/>
              <a:gd name="csY4" fmla="*/ 0 h 7899777"/>
              <a:gd name="csX5" fmla="*/ 574230 w 6857936"/>
              <a:gd name="csY5" fmla="*/ 64 h 7899777"/>
            </a:gdLst>
            <a:ahLst/>
            <a:cxnLst>
              <a:cxn ang="0">
                <a:pos x="csX0" y="csY0"/>
              </a:cxn>
              <a:cxn ang="0">
                <a:pos x="csX1" y="csY1"/>
              </a:cxn>
              <a:cxn ang="0">
                <a:pos x="csX2" y="csY2"/>
              </a:cxn>
              <a:cxn ang="0">
                <a:pos x="csX3" y="csY3"/>
              </a:cxn>
              <a:cxn ang="0">
                <a:pos x="csX4" y="csY4"/>
              </a:cxn>
              <a:cxn ang="0">
                <a:pos x="csX5" y="csY5"/>
              </a:cxn>
            </a:cxnLst>
            <a:rect l="l" t="t" r="r" b="b"/>
            <a:pathLst>
              <a:path w="6857936" h="7899777">
                <a:moveTo>
                  <a:pt x="6857936" y="64"/>
                </a:moveTo>
                <a:lnTo>
                  <a:pt x="6857936" y="7899777"/>
                </a:lnTo>
                <a:lnTo>
                  <a:pt x="0" y="7899776"/>
                </a:lnTo>
                <a:lnTo>
                  <a:pt x="0" y="574294"/>
                </a:lnTo>
                <a:cubicBezTo>
                  <a:pt x="0" y="257366"/>
                  <a:pt x="257302" y="0"/>
                  <a:pt x="574294" y="0"/>
                </a:cubicBezTo>
                <a:lnTo>
                  <a:pt x="574230" y="64"/>
                </a:lnTo>
                <a:close/>
              </a:path>
            </a:pathLst>
          </a:custGeom>
          <a:solidFill>
            <a:srgbClr val="FFFFFF"/>
          </a:solidFill>
          <a:ln w="6350" cap="flat">
            <a:noFill/>
            <a:prstDash val="solid"/>
            <a:miter/>
          </a:ln>
        </p:spPr>
        <p:txBody>
          <a:bodyPr wrap="square">
            <a:noAutofit/>
          </a:bodyPr>
          <a:lstStyle/>
          <a:p>
            <a:endParaRPr lang="en-US"/>
          </a:p>
        </p:txBody>
      </p:sp>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4876800" y="1543856"/>
            <a:ext cx="6699849" cy="4514043"/>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4876800" y="419100"/>
            <a:ext cx="6699849" cy="1124756"/>
          </a:xfrm>
        </p:spPr>
        <p:txBody>
          <a:bodyPr/>
          <a:lstStyle>
            <a:lvl1pPr>
              <a:defRPr>
                <a:solidFill>
                  <a:schemeClr val="accent1"/>
                </a:solidFill>
              </a:defRPr>
            </a:lvl1p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2" name="Rectangle 1">
            <a:extLst>
              <a:ext uri="{FF2B5EF4-FFF2-40B4-BE49-F238E27FC236}">
                <a16:creationId xmlns:a16="http://schemas.microsoft.com/office/drawing/2014/main" id="{F0C82A0F-0D61-AE06-DF37-0B7C5CF22570}"/>
              </a:ext>
            </a:extLst>
          </p:cNvPr>
          <p:cNvSpPr/>
          <p:nvPr userDrawn="1"/>
        </p:nvSpPr>
        <p:spPr>
          <a:xfrm>
            <a:off x="1205484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ea typeface="Open Sans Light" panose="020B0606030504020204" pitchFamily="34" charset="0"/>
              <a:cs typeface="Open Sans Light" panose="020B0606030504020204" pitchFamily="34" charset="0"/>
            </a:endParaRPr>
          </a:p>
        </p:txBody>
      </p:sp>
      <p:sp>
        <p:nvSpPr>
          <p:cNvPr id="3" name="Subtitle 2">
            <a:extLst>
              <a:ext uri="{FF2B5EF4-FFF2-40B4-BE49-F238E27FC236}">
                <a16:creationId xmlns:a16="http://schemas.microsoft.com/office/drawing/2014/main" id="{75AF722E-3A4F-3599-5F9F-740410341922}"/>
              </a:ext>
            </a:extLst>
          </p:cNvPr>
          <p:cNvSpPr>
            <a:spLocks noGrp="1"/>
          </p:cNvSpPr>
          <p:nvPr>
            <p:ph type="subTitle" idx="13" hasCustomPrompt="1"/>
          </p:nvPr>
        </p:nvSpPr>
        <p:spPr>
          <a:xfrm>
            <a:off x="4876735" y="908688"/>
            <a:ext cx="6699849"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TextBox 3">
            <a:extLst>
              <a:ext uri="{FF2B5EF4-FFF2-40B4-BE49-F238E27FC236}">
                <a16:creationId xmlns:a16="http://schemas.microsoft.com/office/drawing/2014/main" id="{772D94EE-66D7-76E9-D756-03C6112ACFB2}"/>
              </a:ext>
            </a:extLst>
          </p:cNvPr>
          <p:cNvSpPr txBox="1"/>
          <p:nvPr userDrawn="1"/>
        </p:nvSpPr>
        <p:spPr>
          <a:xfrm>
            <a:off x="609600" y="6475694"/>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err="1">
                <a:ln>
                  <a:noFill/>
                </a:ln>
                <a:solidFill>
                  <a:schemeClr val="bg1"/>
                </a:solidFill>
                <a:effectLst/>
                <a:uLnTx/>
                <a:uFillTx/>
                <a:latin typeface="+mn-lt"/>
                <a:ea typeface="Open Sans SemiBold" pitchFamily="2" charset="0"/>
                <a:cs typeface="Open Sans SemiBold" pitchFamily="2" charset="0"/>
              </a:rPr>
              <a:t>revspringinc.com</a:t>
            </a:r>
            <a:r>
              <a:rPr kumimoji="0" lang="en-US" sz="700" b="1" i="0" u="none" strike="noStrike" kern="1200" cap="none" spc="0" normalizeH="0" baseline="0" noProof="0">
                <a:ln>
                  <a:noFill/>
                </a:ln>
                <a:solidFill>
                  <a:schemeClr val="bg1"/>
                </a:solidFill>
                <a:effectLst/>
                <a:uLnTx/>
                <a:uFillTx/>
                <a:latin typeface="+mn-lt"/>
                <a:ea typeface="Open Sans SemiBold" pitchFamily="2" charset="0"/>
                <a:cs typeface="Open Sans SemiBold" pitchFamily="2" charset="0"/>
              </a:rPr>
              <a:t> </a:t>
            </a:r>
            <a:r>
              <a:rPr kumimoji="0" lang="en-US" sz="700" b="0" i="0" u="none" strike="noStrike" kern="1200" cap="none" spc="0" normalizeH="0" baseline="0" noProof="0">
                <a:ln>
                  <a:noFill/>
                </a:ln>
                <a:solidFill>
                  <a:schemeClr val="bg1"/>
                </a:solidFill>
                <a:effectLst/>
                <a:uLnTx/>
                <a:uFillTx/>
                <a:latin typeface="+mn-lt"/>
                <a:ea typeface="+mn-ea"/>
                <a:cs typeface="+mn-cs"/>
              </a:rPr>
              <a:t>|  © 2025 </a:t>
            </a:r>
            <a:r>
              <a:rPr kumimoji="0" lang="en-US" sz="700" b="0" i="0" u="none" strike="noStrike" kern="1200" cap="none" spc="0" normalizeH="0" baseline="0" noProof="0" err="1">
                <a:ln>
                  <a:noFill/>
                </a:ln>
                <a:solidFill>
                  <a:schemeClr val="bg1"/>
                </a:solidFill>
                <a:effectLst/>
                <a:uLnTx/>
                <a:uFillTx/>
                <a:latin typeface="+mn-lt"/>
                <a:ea typeface="+mn-ea"/>
                <a:cs typeface="+mn-cs"/>
              </a:rPr>
              <a:t>RevSpring</a:t>
            </a:r>
            <a:r>
              <a:rPr kumimoji="0" lang="en-US" sz="700" b="0" i="0" u="none" strike="noStrike" kern="1200" cap="none" spc="0" normalizeH="0" baseline="0" noProof="0">
                <a:ln>
                  <a:noFill/>
                </a:ln>
                <a:solidFill>
                  <a:schemeClr val="bg1"/>
                </a:solidFill>
                <a:effectLst/>
                <a:uLnTx/>
                <a:uFillTx/>
                <a:latin typeface="+mn-lt"/>
                <a:ea typeface="+mn-ea"/>
                <a:cs typeface="+mn-cs"/>
              </a:rPr>
              <a:t> Inc.</a:t>
            </a:r>
            <a:endParaRPr lang="en-US" sz="700" b="0" i="0">
              <a:solidFill>
                <a:schemeClr val="bg1"/>
              </a:solidFill>
              <a:latin typeface="+mn-lt"/>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12659485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ontent Frame C7">
    <p:bg>
      <p:bgPr>
        <a:gradFill>
          <a:gsLst>
            <a:gs pos="1000">
              <a:schemeClr val="accent1"/>
            </a:gs>
            <a:gs pos="100000">
              <a:schemeClr val="accent5"/>
            </a:gs>
          </a:gsLst>
          <a:lin ang="13500000" scaled="1"/>
        </a:gra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A1B10AC2-10AB-083C-59B2-6FA440D2FAE8}"/>
              </a:ext>
            </a:extLst>
          </p:cNvPr>
          <p:cNvPicPr>
            <a:picLocks noChangeAspect="1"/>
          </p:cNvPicPr>
          <p:nvPr userDrawn="1"/>
        </p:nvPicPr>
        <p:blipFill>
          <a:blip>
            <a:extLst>
              <a:ext uri="{96DAC541-7B7A-43D3-8B79-37D633B846F1}">
                <asvg:svgBlip xmlns:asvg="http://schemas.microsoft.com/office/drawing/2016/SVG/main" r:embed="rId2"/>
              </a:ext>
            </a:extLst>
          </a:blip>
          <a:srcRect l="34139" t="43586" b="-1"/>
          <a:stretch>
            <a:fillRect/>
          </a:stretch>
        </p:blipFill>
        <p:spPr>
          <a:xfrm rot="10800000">
            <a:off x="1111238" y="4220356"/>
            <a:ext cx="3079190" cy="2637580"/>
          </a:xfrm>
          <a:prstGeom prst="rect">
            <a:avLst/>
          </a:prstGeom>
        </p:spPr>
      </p:pic>
      <p:pic>
        <p:nvPicPr>
          <p:cNvPr id="13" name="Graphic 12">
            <a:extLst>
              <a:ext uri="{FF2B5EF4-FFF2-40B4-BE49-F238E27FC236}">
                <a16:creationId xmlns:a16="http://schemas.microsoft.com/office/drawing/2014/main" id="{CB5BF362-3822-6E5B-DEA5-7E285E50239F}"/>
              </a:ext>
            </a:extLst>
          </p:cNvPr>
          <p:cNvPicPr>
            <a:picLocks noChangeAspect="1"/>
          </p:cNvPicPr>
          <p:nvPr userDrawn="1"/>
        </p:nvPicPr>
        <p:blipFill>
          <a:blip>
            <a:extLst>
              <a:ext uri="{96DAC541-7B7A-43D3-8B79-37D633B846F1}">
                <asvg:svgBlip xmlns:asvg="http://schemas.microsoft.com/office/drawing/2016/SVG/main" r:embed="rId2"/>
              </a:ext>
            </a:extLst>
          </a:blip>
          <a:srcRect l="41866" t="-637" r="-2" b="81"/>
          <a:stretch>
            <a:fillRect/>
          </a:stretch>
        </p:blipFill>
        <p:spPr>
          <a:xfrm rot="10800000">
            <a:off x="1832223" y="89606"/>
            <a:ext cx="2238589" cy="3871874"/>
          </a:xfrm>
          <a:prstGeom prst="rect">
            <a:avLst/>
          </a:prstGeom>
        </p:spPr>
      </p:pic>
      <p:pic>
        <p:nvPicPr>
          <p:cNvPr id="14" name="Graphic 13">
            <a:extLst>
              <a:ext uri="{FF2B5EF4-FFF2-40B4-BE49-F238E27FC236}">
                <a16:creationId xmlns:a16="http://schemas.microsoft.com/office/drawing/2014/main" id="{A05669F4-B481-A4F9-30E0-73B21A753AF2}"/>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rot="5400000">
            <a:off x="-980865" y="713978"/>
            <a:ext cx="5535573" cy="3573845"/>
          </a:xfrm>
          <a:prstGeom prst="rect">
            <a:avLst/>
          </a:prstGeom>
        </p:spPr>
      </p:pic>
      <p:sp>
        <p:nvSpPr>
          <p:cNvPr id="5" name="Freeform 4">
            <a:extLst>
              <a:ext uri="{FF2B5EF4-FFF2-40B4-BE49-F238E27FC236}">
                <a16:creationId xmlns:a16="http://schemas.microsoft.com/office/drawing/2014/main" id="{7CAB180C-3685-EB87-8BB6-91A78D21A33B}"/>
              </a:ext>
            </a:extLst>
          </p:cNvPr>
          <p:cNvSpPr/>
          <p:nvPr/>
        </p:nvSpPr>
        <p:spPr>
          <a:xfrm rot="16200000">
            <a:off x="4313905" y="-951515"/>
            <a:ext cx="6857936" cy="8761095"/>
          </a:xfrm>
          <a:custGeom>
            <a:avLst/>
            <a:gdLst>
              <a:gd name="csX0" fmla="*/ 6857936 w 6857936"/>
              <a:gd name="csY0" fmla="*/ 64 h 8761095"/>
              <a:gd name="csX1" fmla="*/ 6857936 w 6857936"/>
              <a:gd name="csY1" fmla="*/ 759523 h 8761095"/>
              <a:gd name="csX2" fmla="*/ 6857936 w 6857936"/>
              <a:gd name="csY2" fmla="*/ 8001637 h 8761095"/>
              <a:gd name="csX3" fmla="*/ 6857936 w 6857936"/>
              <a:gd name="csY3" fmla="*/ 8761095 h 8761095"/>
              <a:gd name="csX4" fmla="*/ 0 w 6857936"/>
              <a:gd name="csY4" fmla="*/ 8761094 h 8761095"/>
              <a:gd name="csX5" fmla="*/ 0 w 6857936"/>
              <a:gd name="csY5" fmla="*/ 8001636 h 8761095"/>
              <a:gd name="csX6" fmla="*/ 0 w 6857936"/>
              <a:gd name="csY6" fmla="*/ 1333753 h 8761095"/>
              <a:gd name="csX7" fmla="*/ 0 w 6857936"/>
              <a:gd name="csY7" fmla="*/ 574294 h 8761095"/>
              <a:gd name="csX8" fmla="*/ 574294 w 6857936"/>
              <a:gd name="csY8" fmla="*/ 0 h 8761095"/>
              <a:gd name="csX9" fmla="*/ 574230 w 6857936"/>
              <a:gd name="csY9" fmla="*/ 64 h 87610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857936" h="8761095">
                <a:moveTo>
                  <a:pt x="6857936" y="64"/>
                </a:moveTo>
                <a:lnTo>
                  <a:pt x="6857936" y="759523"/>
                </a:lnTo>
                <a:lnTo>
                  <a:pt x="6857936" y="8001637"/>
                </a:lnTo>
                <a:lnTo>
                  <a:pt x="6857936" y="8761095"/>
                </a:lnTo>
                <a:lnTo>
                  <a:pt x="0" y="8761094"/>
                </a:lnTo>
                <a:lnTo>
                  <a:pt x="0" y="8001636"/>
                </a:lnTo>
                <a:lnTo>
                  <a:pt x="0" y="1333753"/>
                </a:lnTo>
                <a:lnTo>
                  <a:pt x="0" y="574294"/>
                </a:lnTo>
                <a:cubicBezTo>
                  <a:pt x="0" y="257366"/>
                  <a:pt x="257302" y="0"/>
                  <a:pt x="574294" y="0"/>
                </a:cubicBezTo>
                <a:lnTo>
                  <a:pt x="574230" y="64"/>
                </a:lnTo>
                <a:close/>
              </a:path>
            </a:pathLst>
          </a:custGeom>
          <a:solidFill>
            <a:srgbClr val="FFFFFF"/>
          </a:solidFill>
          <a:ln w="6350" cap="flat">
            <a:noFill/>
            <a:prstDash val="solid"/>
            <a:miter/>
          </a:ln>
        </p:spPr>
        <p:txBody>
          <a:bodyPr wrap="square">
            <a:noAutofit/>
          </a:bodyPr>
          <a:lstStyle/>
          <a:p>
            <a:endParaRPr lang="en-US"/>
          </a:p>
        </p:txBody>
      </p:sp>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3921760" y="1543856"/>
            <a:ext cx="7654889" cy="4514043"/>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3921760" y="419100"/>
            <a:ext cx="7654889" cy="1124756"/>
          </a:xfrm>
        </p:spPr>
        <p:txBody>
          <a:bodyPr/>
          <a:lstStyle>
            <a:lvl1pPr>
              <a:defRPr>
                <a:solidFill>
                  <a:schemeClr val="accent1"/>
                </a:solidFill>
              </a:defRPr>
            </a:lvl1p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2" name="Rectangle 1">
            <a:extLst>
              <a:ext uri="{FF2B5EF4-FFF2-40B4-BE49-F238E27FC236}">
                <a16:creationId xmlns:a16="http://schemas.microsoft.com/office/drawing/2014/main" id="{F0C82A0F-0D61-AE06-DF37-0B7C5CF22570}"/>
              </a:ext>
            </a:extLst>
          </p:cNvPr>
          <p:cNvSpPr/>
          <p:nvPr userDrawn="1"/>
        </p:nvSpPr>
        <p:spPr>
          <a:xfrm>
            <a:off x="1205484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ea typeface="Open Sans Light" panose="020B0606030504020204" pitchFamily="34" charset="0"/>
              <a:cs typeface="Open Sans Light" panose="020B0606030504020204" pitchFamily="34" charset="0"/>
            </a:endParaRPr>
          </a:p>
        </p:txBody>
      </p:sp>
      <p:sp>
        <p:nvSpPr>
          <p:cNvPr id="3" name="Subtitle 2">
            <a:extLst>
              <a:ext uri="{FF2B5EF4-FFF2-40B4-BE49-F238E27FC236}">
                <a16:creationId xmlns:a16="http://schemas.microsoft.com/office/drawing/2014/main" id="{75AF722E-3A4F-3599-5F9F-740410341922}"/>
              </a:ext>
            </a:extLst>
          </p:cNvPr>
          <p:cNvSpPr>
            <a:spLocks noGrp="1"/>
          </p:cNvSpPr>
          <p:nvPr>
            <p:ph type="subTitle" idx="13" hasCustomPrompt="1"/>
          </p:nvPr>
        </p:nvSpPr>
        <p:spPr>
          <a:xfrm>
            <a:off x="3921695" y="908688"/>
            <a:ext cx="7654889"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TextBox 3">
            <a:extLst>
              <a:ext uri="{FF2B5EF4-FFF2-40B4-BE49-F238E27FC236}">
                <a16:creationId xmlns:a16="http://schemas.microsoft.com/office/drawing/2014/main" id="{59F4F015-5741-9BB2-0DB9-FD1B895A9C08}"/>
              </a:ext>
            </a:extLst>
          </p:cNvPr>
          <p:cNvSpPr txBox="1"/>
          <p:nvPr userDrawn="1"/>
        </p:nvSpPr>
        <p:spPr>
          <a:xfrm>
            <a:off x="609600" y="6475694"/>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err="1">
                <a:ln>
                  <a:noFill/>
                </a:ln>
                <a:solidFill>
                  <a:schemeClr val="bg1"/>
                </a:solidFill>
                <a:effectLst/>
                <a:uLnTx/>
                <a:uFillTx/>
                <a:latin typeface="+mn-lt"/>
                <a:ea typeface="Open Sans SemiBold" pitchFamily="2" charset="0"/>
                <a:cs typeface="Open Sans SemiBold" pitchFamily="2" charset="0"/>
              </a:rPr>
              <a:t>revspringinc.com</a:t>
            </a:r>
            <a:r>
              <a:rPr kumimoji="0" lang="en-US" sz="700" b="1" i="0" u="none" strike="noStrike" kern="1200" cap="none" spc="0" normalizeH="0" baseline="0" noProof="0">
                <a:ln>
                  <a:noFill/>
                </a:ln>
                <a:solidFill>
                  <a:schemeClr val="bg1"/>
                </a:solidFill>
                <a:effectLst/>
                <a:uLnTx/>
                <a:uFillTx/>
                <a:latin typeface="+mn-lt"/>
                <a:ea typeface="Open Sans SemiBold" pitchFamily="2" charset="0"/>
                <a:cs typeface="Open Sans SemiBold" pitchFamily="2" charset="0"/>
              </a:rPr>
              <a:t> </a:t>
            </a:r>
            <a:r>
              <a:rPr kumimoji="0" lang="en-US" sz="700" b="0" i="0" u="none" strike="noStrike" kern="1200" cap="none" spc="0" normalizeH="0" baseline="0" noProof="0">
                <a:ln>
                  <a:noFill/>
                </a:ln>
                <a:solidFill>
                  <a:schemeClr val="bg1"/>
                </a:solidFill>
                <a:effectLst/>
                <a:uLnTx/>
                <a:uFillTx/>
                <a:latin typeface="+mn-lt"/>
                <a:ea typeface="+mn-ea"/>
                <a:cs typeface="+mn-cs"/>
              </a:rPr>
              <a:t>|  © 2025 </a:t>
            </a:r>
            <a:r>
              <a:rPr kumimoji="0" lang="en-US" sz="700" b="0" i="0" u="none" strike="noStrike" kern="1200" cap="none" spc="0" normalizeH="0" baseline="0" noProof="0" err="1">
                <a:ln>
                  <a:noFill/>
                </a:ln>
                <a:solidFill>
                  <a:schemeClr val="bg1"/>
                </a:solidFill>
                <a:effectLst/>
                <a:uLnTx/>
                <a:uFillTx/>
                <a:latin typeface="+mn-lt"/>
                <a:ea typeface="+mn-ea"/>
                <a:cs typeface="+mn-cs"/>
              </a:rPr>
              <a:t>RevSpring</a:t>
            </a:r>
            <a:r>
              <a:rPr kumimoji="0" lang="en-US" sz="700" b="0" i="0" u="none" strike="noStrike" kern="1200" cap="none" spc="0" normalizeH="0" baseline="0" noProof="0">
                <a:ln>
                  <a:noFill/>
                </a:ln>
                <a:solidFill>
                  <a:schemeClr val="bg1"/>
                </a:solidFill>
                <a:effectLst/>
                <a:uLnTx/>
                <a:uFillTx/>
                <a:latin typeface="+mn-lt"/>
                <a:ea typeface="+mn-ea"/>
                <a:cs typeface="+mn-cs"/>
              </a:rPr>
              <a:t> Inc.</a:t>
            </a:r>
            <a:endParaRPr lang="en-US" sz="700" b="0" i="0">
              <a:solidFill>
                <a:schemeClr val="bg1"/>
              </a:solidFill>
              <a:latin typeface="+mn-lt"/>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20870956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ontent Frame C8">
    <p:bg>
      <p:bgPr>
        <a:gradFill>
          <a:gsLst>
            <a:gs pos="1000">
              <a:schemeClr val="accent1"/>
            </a:gs>
            <a:gs pos="100000">
              <a:schemeClr val="accent5"/>
            </a:gs>
          </a:gsLst>
          <a:lin ang="13500000" scaled="1"/>
        </a:gra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A1B10AC2-10AB-083C-59B2-6FA440D2FAE8}"/>
              </a:ext>
            </a:extLst>
          </p:cNvPr>
          <p:cNvPicPr>
            <a:picLocks noChangeAspect="1"/>
          </p:cNvPicPr>
          <p:nvPr userDrawn="1"/>
        </p:nvPicPr>
        <p:blipFill>
          <a:blip>
            <a:extLst>
              <a:ext uri="{96DAC541-7B7A-43D3-8B79-37D633B846F1}">
                <asvg:svgBlip xmlns:asvg="http://schemas.microsoft.com/office/drawing/2016/SVG/main" r:embed="rId2"/>
              </a:ext>
            </a:extLst>
          </a:blip>
          <a:srcRect l="34139" t="43586" b="-1"/>
          <a:stretch>
            <a:fillRect/>
          </a:stretch>
        </p:blipFill>
        <p:spPr>
          <a:xfrm rot="10800000">
            <a:off x="1111238" y="4220356"/>
            <a:ext cx="3079190" cy="2637580"/>
          </a:xfrm>
          <a:prstGeom prst="rect">
            <a:avLst/>
          </a:prstGeom>
        </p:spPr>
      </p:pic>
      <p:pic>
        <p:nvPicPr>
          <p:cNvPr id="13" name="Graphic 12">
            <a:extLst>
              <a:ext uri="{FF2B5EF4-FFF2-40B4-BE49-F238E27FC236}">
                <a16:creationId xmlns:a16="http://schemas.microsoft.com/office/drawing/2014/main" id="{CB5BF362-3822-6E5B-DEA5-7E285E50239F}"/>
              </a:ext>
            </a:extLst>
          </p:cNvPr>
          <p:cNvPicPr>
            <a:picLocks noChangeAspect="1"/>
          </p:cNvPicPr>
          <p:nvPr userDrawn="1"/>
        </p:nvPicPr>
        <p:blipFill>
          <a:blip>
            <a:extLst>
              <a:ext uri="{96DAC541-7B7A-43D3-8B79-37D633B846F1}">
                <asvg:svgBlip xmlns:asvg="http://schemas.microsoft.com/office/drawing/2016/SVG/main" r:embed="rId2"/>
              </a:ext>
            </a:extLst>
          </a:blip>
          <a:srcRect l="41866" t="-637" r="-2" b="81"/>
          <a:stretch>
            <a:fillRect/>
          </a:stretch>
        </p:blipFill>
        <p:spPr>
          <a:xfrm rot="10800000">
            <a:off x="1071640" y="89606"/>
            <a:ext cx="2238589" cy="3871874"/>
          </a:xfrm>
          <a:prstGeom prst="rect">
            <a:avLst/>
          </a:prstGeom>
        </p:spPr>
      </p:pic>
      <p:pic>
        <p:nvPicPr>
          <p:cNvPr id="14" name="Graphic 13">
            <a:extLst>
              <a:ext uri="{FF2B5EF4-FFF2-40B4-BE49-F238E27FC236}">
                <a16:creationId xmlns:a16="http://schemas.microsoft.com/office/drawing/2014/main" id="{A05669F4-B481-A4F9-30E0-73B21A753AF2}"/>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rot="5400000">
            <a:off x="-972728" y="888508"/>
            <a:ext cx="5489649" cy="3544196"/>
          </a:xfrm>
          <a:prstGeom prst="rect">
            <a:avLst/>
          </a:prstGeom>
        </p:spPr>
      </p:pic>
      <p:sp>
        <p:nvSpPr>
          <p:cNvPr id="5" name="Freeform 4">
            <a:extLst>
              <a:ext uri="{FF2B5EF4-FFF2-40B4-BE49-F238E27FC236}">
                <a16:creationId xmlns:a16="http://schemas.microsoft.com/office/drawing/2014/main" id="{0316F88D-06CF-B6B3-2CAA-3385FF8846F6}"/>
              </a:ext>
            </a:extLst>
          </p:cNvPr>
          <p:cNvSpPr/>
          <p:nvPr userDrawn="1"/>
        </p:nvSpPr>
        <p:spPr>
          <a:xfrm rot="16200000">
            <a:off x="3885133" y="-1442225"/>
            <a:ext cx="6864706" cy="9749156"/>
          </a:xfrm>
          <a:custGeom>
            <a:avLst/>
            <a:gdLst>
              <a:gd name="csX0" fmla="*/ 6864642 w 6864642"/>
              <a:gd name="csY0" fmla="*/ 1747584 h 9749156"/>
              <a:gd name="csX1" fmla="*/ 6864642 w 6864642"/>
              <a:gd name="csY1" fmla="*/ 9749156 h 9749156"/>
              <a:gd name="csX2" fmla="*/ 6706 w 6864642"/>
              <a:gd name="csY2" fmla="*/ 9749156 h 9749156"/>
              <a:gd name="csX3" fmla="*/ 6706 w 6864642"/>
              <a:gd name="csY3" fmla="*/ 8001635 h 9749156"/>
              <a:gd name="csX4" fmla="*/ 0 w 6864642"/>
              <a:gd name="csY4" fmla="*/ 8001635 h 9749156"/>
              <a:gd name="csX5" fmla="*/ 0 w 6864642"/>
              <a:gd name="csY5" fmla="*/ 574294 h 9749156"/>
              <a:gd name="csX6" fmla="*/ 574294 w 6864642"/>
              <a:gd name="csY6" fmla="*/ 0 h 9749156"/>
              <a:gd name="csX7" fmla="*/ 574230 w 6864642"/>
              <a:gd name="csY7" fmla="*/ 64 h 9749156"/>
              <a:gd name="csX8" fmla="*/ 6857936 w 6864642"/>
              <a:gd name="csY8" fmla="*/ 64 h 9749156"/>
              <a:gd name="csX9" fmla="*/ 6857936 w 6864642"/>
              <a:gd name="csY9" fmla="*/ 1747584 h 97491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864642" h="9749156">
                <a:moveTo>
                  <a:pt x="6864642" y="1747584"/>
                </a:moveTo>
                <a:lnTo>
                  <a:pt x="6864642" y="9749156"/>
                </a:lnTo>
                <a:lnTo>
                  <a:pt x="6706" y="9749156"/>
                </a:lnTo>
                <a:lnTo>
                  <a:pt x="6706" y="8001635"/>
                </a:lnTo>
                <a:lnTo>
                  <a:pt x="0" y="8001635"/>
                </a:lnTo>
                <a:lnTo>
                  <a:pt x="0" y="574294"/>
                </a:lnTo>
                <a:cubicBezTo>
                  <a:pt x="0" y="257366"/>
                  <a:pt x="257302" y="0"/>
                  <a:pt x="574294" y="0"/>
                </a:cubicBezTo>
                <a:lnTo>
                  <a:pt x="574230" y="64"/>
                </a:lnTo>
                <a:lnTo>
                  <a:pt x="6857936" y="64"/>
                </a:lnTo>
                <a:lnTo>
                  <a:pt x="6857936" y="1747584"/>
                </a:lnTo>
                <a:close/>
              </a:path>
            </a:pathLst>
          </a:custGeom>
          <a:solidFill>
            <a:srgbClr val="FFFFFF"/>
          </a:solidFill>
          <a:ln w="6350" cap="flat">
            <a:noFill/>
            <a:prstDash val="solid"/>
            <a:miter/>
          </a:ln>
        </p:spPr>
        <p:txBody>
          <a:bodyPr wrap="square">
            <a:noAutofit/>
          </a:bodyPr>
          <a:lstStyle/>
          <a:p>
            <a:endParaRPr lang="en-US"/>
          </a:p>
        </p:txBody>
      </p:sp>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3007360" y="1543856"/>
            <a:ext cx="8569289" cy="4514043"/>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3007360" y="419100"/>
            <a:ext cx="8569289" cy="2324100"/>
          </a:xfrm>
        </p:spPr>
        <p:txBody>
          <a:bodyPr/>
          <a:lstStyle>
            <a:lvl1pPr>
              <a:defRPr>
                <a:solidFill>
                  <a:schemeClr val="accent1"/>
                </a:solidFill>
              </a:defRPr>
            </a:lvl1p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2" name="Rectangle 1">
            <a:extLst>
              <a:ext uri="{FF2B5EF4-FFF2-40B4-BE49-F238E27FC236}">
                <a16:creationId xmlns:a16="http://schemas.microsoft.com/office/drawing/2014/main" id="{F0C82A0F-0D61-AE06-DF37-0B7C5CF22570}"/>
              </a:ext>
            </a:extLst>
          </p:cNvPr>
          <p:cNvSpPr/>
          <p:nvPr userDrawn="1"/>
        </p:nvSpPr>
        <p:spPr>
          <a:xfrm>
            <a:off x="1205484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ea typeface="Open Sans Light" panose="020B0606030504020204" pitchFamily="34" charset="0"/>
              <a:cs typeface="Open Sans Light" panose="020B0606030504020204" pitchFamily="34" charset="0"/>
            </a:endParaRPr>
          </a:p>
        </p:txBody>
      </p:sp>
      <p:sp>
        <p:nvSpPr>
          <p:cNvPr id="3" name="Subtitle 2">
            <a:extLst>
              <a:ext uri="{FF2B5EF4-FFF2-40B4-BE49-F238E27FC236}">
                <a16:creationId xmlns:a16="http://schemas.microsoft.com/office/drawing/2014/main" id="{75AF722E-3A4F-3599-5F9F-740410341922}"/>
              </a:ext>
            </a:extLst>
          </p:cNvPr>
          <p:cNvSpPr>
            <a:spLocks noGrp="1"/>
          </p:cNvSpPr>
          <p:nvPr>
            <p:ph type="subTitle" idx="13" hasCustomPrompt="1"/>
          </p:nvPr>
        </p:nvSpPr>
        <p:spPr>
          <a:xfrm>
            <a:off x="3007295" y="908688"/>
            <a:ext cx="8569289"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TextBox 3">
            <a:extLst>
              <a:ext uri="{FF2B5EF4-FFF2-40B4-BE49-F238E27FC236}">
                <a16:creationId xmlns:a16="http://schemas.microsoft.com/office/drawing/2014/main" id="{A9529854-EB5C-D6BD-1066-052888ACD7AF}"/>
              </a:ext>
            </a:extLst>
          </p:cNvPr>
          <p:cNvSpPr txBox="1"/>
          <p:nvPr userDrawn="1"/>
        </p:nvSpPr>
        <p:spPr>
          <a:xfrm>
            <a:off x="609600" y="6475694"/>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err="1">
                <a:ln>
                  <a:noFill/>
                </a:ln>
                <a:solidFill>
                  <a:schemeClr val="bg1"/>
                </a:solidFill>
                <a:effectLst/>
                <a:uLnTx/>
                <a:uFillTx/>
                <a:latin typeface="+mn-lt"/>
                <a:ea typeface="Open Sans SemiBold" pitchFamily="2" charset="0"/>
                <a:cs typeface="Open Sans SemiBold" pitchFamily="2" charset="0"/>
              </a:rPr>
              <a:t>revspringinc.com</a:t>
            </a:r>
            <a:r>
              <a:rPr kumimoji="0" lang="en-US" sz="700" b="1" i="0" u="none" strike="noStrike" kern="1200" cap="none" spc="0" normalizeH="0" baseline="0" noProof="0">
                <a:ln>
                  <a:noFill/>
                </a:ln>
                <a:solidFill>
                  <a:schemeClr val="bg1"/>
                </a:solidFill>
                <a:effectLst/>
                <a:uLnTx/>
                <a:uFillTx/>
                <a:latin typeface="+mn-lt"/>
                <a:ea typeface="Open Sans SemiBold" pitchFamily="2" charset="0"/>
                <a:cs typeface="Open Sans SemiBold" pitchFamily="2" charset="0"/>
              </a:rPr>
              <a:t> </a:t>
            </a:r>
            <a:r>
              <a:rPr kumimoji="0" lang="en-US" sz="700" b="0" i="0" u="none" strike="noStrike" kern="1200" cap="none" spc="0" normalizeH="0" baseline="0" noProof="0">
                <a:ln>
                  <a:noFill/>
                </a:ln>
                <a:solidFill>
                  <a:schemeClr val="bg1"/>
                </a:solidFill>
                <a:effectLst/>
                <a:uLnTx/>
                <a:uFillTx/>
                <a:latin typeface="+mn-lt"/>
                <a:ea typeface="+mn-ea"/>
                <a:cs typeface="+mn-cs"/>
              </a:rPr>
              <a:t>|  © 2025 </a:t>
            </a:r>
            <a:r>
              <a:rPr kumimoji="0" lang="en-US" sz="700" b="0" i="0" u="none" strike="noStrike" kern="1200" cap="none" spc="0" normalizeH="0" baseline="0" noProof="0" err="1">
                <a:ln>
                  <a:noFill/>
                </a:ln>
                <a:solidFill>
                  <a:schemeClr val="bg1"/>
                </a:solidFill>
                <a:effectLst/>
                <a:uLnTx/>
                <a:uFillTx/>
                <a:latin typeface="+mn-lt"/>
                <a:ea typeface="+mn-ea"/>
                <a:cs typeface="+mn-cs"/>
              </a:rPr>
              <a:t>RevSpring</a:t>
            </a:r>
            <a:r>
              <a:rPr kumimoji="0" lang="en-US" sz="700" b="0" i="0" u="none" strike="noStrike" kern="1200" cap="none" spc="0" normalizeH="0" baseline="0" noProof="0">
                <a:ln>
                  <a:noFill/>
                </a:ln>
                <a:solidFill>
                  <a:schemeClr val="bg1"/>
                </a:solidFill>
                <a:effectLst/>
                <a:uLnTx/>
                <a:uFillTx/>
                <a:latin typeface="+mn-lt"/>
                <a:ea typeface="+mn-ea"/>
                <a:cs typeface="+mn-cs"/>
              </a:rPr>
              <a:t> Inc.</a:t>
            </a:r>
            <a:endParaRPr lang="en-US" sz="700" b="0" i="0">
              <a:solidFill>
                <a:schemeClr val="bg1"/>
              </a:solidFill>
              <a:latin typeface="+mn-lt"/>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897185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Frame C9">
    <p:bg>
      <p:bgPr>
        <a:gradFill>
          <a:gsLst>
            <a:gs pos="1000">
              <a:schemeClr val="accent2">
                <a:lumMod val="60000"/>
                <a:lumOff val="40000"/>
              </a:schemeClr>
            </a:gs>
            <a:gs pos="100000">
              <a:schemeClr val="accent2">
                <a:lumMod val="40000"/>
                <a:lumOff val="60000"/>
              </a:schemeClr>
            </a:gs>
          </a:gsLst>
          <a:lin ang="13500000" scaled="1"/>
        </a:gradFill>
        <a:effectLst/>
      </p:bgPr>
    </p:bg>
    <p:spTree>
      <p:nvGrpSpPr>
        <p:cNvPr id="1" name=""/>
        <p:cNvGrpSpPr/>
        <p:nvPr/>
      </p:nvGrpSpPr>
      <p:grpSpPr>
        <a:xfrm>
          <a:off x="0" y="0"/>
          <a:ext cx="0" cy="0"/>
          <a:chOff x="0" y="0"/>
          <a:chExt cx="0" cy="0"/>
        </a:xfrm>
      </p:grpSpPr>
      <p:sp>
        <p:nvSpPr>
          <p:cNvPr id="17" name="Freeform 16">
            <a:extLst>
              <a:ext uri="{FF2B5EF4-FFF2-40B4-BE49-F238E27FC236}">
                <a16:creationId xmlns:a16="http://schemas.microsoft.com/office/drawing/2014/main" id="{B16CBF11-DCBE-0F40-7C1D-D322A18782BE}"/>
              </a:ext>
            </a:extLst>
          </p:cNvPr>
          <p:cNvSpPr/>
          <p:nvPr userDrawn="1"/>
        </p:nvSpPr>
        <p:spPr>
          <a:xfrm rot="16200000">
            <a:off x="4848575" y="-571786"/>
            <a:ext cx="6857936" cy="8001636"/>
          </a:xfrm>
          <a:custGeom>
            <a:avLst/>
            <a:gdLst>
              <a:gd name="csX0" fmla="*/ 6857936 w 6857936"/>
              <a:gd name="csY0" fmla="*/ 64 h 8001636"/>
              <a:gd name="csX1" fmla="*/ 6857936 w 6857936"/>
              <a:gd name="csY1" fmla="*/ 7910195 h 8001636"/>
              <a:gd name="csX2" fmla="*/ 1 w 6857936"/>
              <a:gd name="csY2" fmla="*/ 7910194 h 8001636"/>
              <a:gd name="csX3" fmla="*/ 1 w 6857936"/>
              <a:gd name="csY3" fmla="*/ 8001636 h 8001636"/>
              <a:gd name="csX4" fmla="*/ 0 w 6857936"/>
              <a:gd name="csY4" fmla="*/ 8001636 h 8001636"/>
              <a:gd name="csX5" fmla="*/ 0 w 6857936"/>
              <a:gd name="csY5" fmla="*/ 574294 h 8001636"/>
              <a:gd name="csX6" fmla="*/ 574294 w 6857936"/>
              <a:gd name="csY6" fmla="*/ 0 h 8001636"/>
              <a:gd name="csX7" fmla="*/ 574230 w 6857936"/>
              <a:gd name="csY7" fmla="*/ 64 h 80016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857936" h="8001636">
                <a:moveTo>
                  <a:pt x="6857936" y="64"/>
                </a:moveTo>
                <a:lnTo>
                  <a:pt x="6857936" y="7910195"/>
                </a:lnTo>
                <a:lnTo>
                  <a:pt x="1" y="7910194"/>
                </a:lnTo>
                <a:lnTo>
                  <a:pt x="1" y="8001636"/>
                </a:lnTo>
                <a:lnTo>
                  <a:pt x="0" y="8001636"/>
                </a:lnTo>
                <a:lnTo>
                  <a:pt x="0" y="574294"/>
                </a:lnTo>
                <a:cubicBezTo>
                  <a:pt x="0" y="257366"/>
                  <a:pt x="257302" y="0"/>
                  <a:pt x="574294" y="0"/>
                </a:cubicBezTo>
                <a:lnTo>
                  <a:pt x="574230" y="64"/>
                </a:lnTo>
                <a:close/>
              </a:path>
            </a:pathLst>
          </a:custGeom>
          <a:solidFill>
            <a:srgbClr val="FFFFFF"/>
          </a:solidFill>
          <a:ln w="6350" cap="flat">
            <a:noFill/>
            <a:prstDash val="solid"/>
            <a:miter/>
          </a:ln>
        </p:spPr>
        <p:txBody>
          <a:bodyPr wrap="square">
            <a:noAutofit/>
          </a:bodyPr>
          <a:lstStyle/>
          <a:p>
            <a:endParaRPr lang="en-US"/>
          </a:p>
        </p:txBody>
      </p:sp>
      <p:pic>
        <p:nvPicPr>
          <p:cNvPr id="12" name="Graphic 11">
            <a:extLst>
              <a:ext uri="{FF2B5EF4-FFF2-40B4-BE49-F238E27FC236}">
                <a16:creationId xmlns:a16="http://schemas.microsoft.com/office/drawing/2014/main" id="{A1B10AC2-10AB-083C-59B2-6FA440D2FAE8}"/>
              </a:ext>
            </a:extLst>
          </p:cNvPr>
          <p:cNvPicPr>
            <a:picLocks noChangeAspect="1"/>
          </p:cNvPicPr>
          <p:nvPr userDrawn="1"/>
        </p:nvPicPr>
        <p:blipFill>
          <a:blip>
            <a:extLst>
              <a:ext uri="{96DAC541-7B7A-43D3-8B79-37D633B846F1}">
                <asvg:svgBlip xmlns:asvg="http://schemas.microsoft.com/office/drawing/2016/SVG/main" r:embed="rId2"/>
              </a:ext>
            </a:extLst>
          </a:blip>
          <a:srcRect l="34139" t="43586" b="-1"/>
          <a:stretch>
            <a:fillRect/>
          </a:stretch>
        </p:blipFill>
        <p:spPr>
          <a:xfrm rot="10800000">
            <a:off x="1111238" y="4220356"/>
            <a:ext cx="3079190" cy="2637580"/>
          </a:xfrm>
          <a:prstGeom prst="rect">
            <a:avLst/>
          </a:prstGeom>
        </p:spPr>
      </p:pic>
      <p:pic>
        <p:nvPicPr>
          <p:cNvPr id="13" name="Graphic 12">
            <a:extLst>
              <a:ext uri="{FF2B5EF4-FFF2-40B4-BE49-F238E27FC236}">
                <a16:creationId xmlns:a16="http://schemas.microsoft.com/office/drawing/2014/main" id="{CB5BF362-3822-6E5B-DEA5-7E285E50239F}"/>
              </a:ext>
            </a:extLst>
          </p:cNvPr>
          <p:cNvPicPr>
            <a:picLocks noChangeAspect="1"/>
          </p:cNvPicPr>
          <p:nvPr userDrawn="1"/>
        </p:nvPicPr>
        <p:blipFill>
          <a:blip>
            <a:extLst>
              <a:ext uri="{96DAC541-7B7A-43D3-8B79-37D633B846F1}">
                <asvg:svgBlip xmlns:asvg="http://schemas.microsoft.com/office/drawing/2016/SVG/main" r:embed="rId2"/>
              </a:ext>
            </a:extLst>
          </a:blip>
          <a:srcRect l="41866" t="-637" r="-2" b="81"/>
          <a:stretch>
            <a:fillRect/>
          </a:stretch>
        </p:blipFill>
        <p:spPr>
          <a:xfrm rot="10800000">
            <a:off x="1832223" y="2082800"/>
            <a:ext cx="2238589" cy="3871874"/>
          </a:xfrm>
          <a:prstGeom prst="rect">
            <a:avLst/>
          </a:prstGeom>
        </p:spPr>
      </p:pic>
      <p:pic>
        <p:nvPicPr>
          <p:cNvPr id="14" name="Graphic 13">
            <a:extLst>
              <a:ext uri="{FF2B5EF4-FFF2-40B4-BE49-F238E27FC236}">
                <a16:creationId xmlns:a16="http://schemas.microsoft.com/office/drawing/2014/main" id="{A05669F4-B481-A4F9-30E0-73B21A753AF2}"/>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rot="5400000">
            <a:off x="-980865" y="1160292"/>
            <a:ext cx="5535573" cy="3573845"/>
          </a:xfrm>
          <a:prstGeom prst="rect">
            <a:avLst/>
          </a:prstGeom>
        </p:spPr>
      </p:pic>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4876800" y="1543856"/>
            <a:ext cx="6699849" cy="4514043"/>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4876800" y="419100"/>
            <a:ext cx="6699849" cy="1124756"/>
          </a:xfrm>
        </p:spPr>
        <p:txBody>
          <a:bodyPr/>
          <a:lstStyle>
            <a:lvl1pPr>
              <a:defRPr>
                <a:solidFill>
                  <a:schemeClr val="accent1"/>
                </a:solidFill>
              </a:defRPr>
            </a:lvl1p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2" name="Rectangle 1">
            <a:extLst>
              <a:ext uri="{FF2B5EF4-FFF2-40B4-BE49-F238E27FC236}">
                <a16:creationId xmlns:a16="http://schemas.microsoft.com/office/drawing/2014/main" id="{F0C82A0F-0D61-AE06-DF37-0B7C5CF22570}"/>
              </a:ext>
            </a:extLst>
          </p:cNvPr>
          <p:cNvSpPr/>
          <p:nvPr userDrawn="1"/>
        </p:nvSpPr>
        <p:spPr>
          <a:xfrm>
            <a:off x="1205484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ea typeface="Open Sans Light" panose="020B0606030504020204" pitchFamily="34" charset="0"/>
              <a:cs typeface="Open Sans Light" panose="020B0606030504020204" pitchFamily="34" charset="0"/>
            </a:endParaRPr>
          </a:p>
        </p:txBody>
      </p:sp>
      <p:sp>
        <p:nvSpPr>
          <p:cNvPr id="3" name="Subtitle 2">
            <a:extLst>
              <a:ext uri="{FF2B5EF4-FFF2-40B4-BE49-F238E27FC236}">
                <a16:creationId xmlns:a16="http://schemas.microsoft.com/office/drawing/2014/main" id="{75AF722E-3A4F-3599-5F9F-740410341922}"/>
              </a:ext>
            </a:extLst>
          </p:cNvPr>
          <p:cNvSpPr>
            <a:spLocks noGrp="1"/>
          </p:cNvSpPr>
          <p:nvPr>
            <p:ph type="subTitle" idx="13" hasCustomPrompt="1"/>
          </p:nvPr>
        </p:nvSpPr>
        <p:spPr>
          <a:xfrm>
            <a:off x="4876735" y="908688"/>
            <a:ext cx="6699849"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Picture Placeholder 9">
            <a:extLst>
              <a:ext uri="{FF2B5EF4-FFF2-40B4-BE49-F238E27FC236}">
                <a16:creationId xmlns:a16="http://schemas.microsoft.com/office/drawing/2014/main" id="{BADC9C8D-3025-6DA0-669C-4BB64E226074}"/>
              </a:ext>
            </a:extLst>
          </p:cNvPr>
          <p:cNvSpPr>
            <a:spLocks noGrp="1"/>
          </p:cNvSpPr>
          <p:nvPr>
            <p:ph type="pic" sz="quarter" idx="19"/>
          </p:nvPr>
        </p:nvSpPr>
        <p:spPr>
          <a:xfrm>
            <a:off x="0" y="0"/>
            <a:ext cx="5181600" cy="6858000"/>
          </a:xfrm>
          <a:custGeom>
            <a:avLst/>
            <a:gdLst>
              <a:gd name="csX0" fmla="*/ 0 w 5181600"/>
              <a:gd name="csY0" fmla="*/ 0 h 6858000"/>
              <a:gd name="csX1" fmla="*/ 5181600 w 5181600"/>
              <a:gd name="csY1" fmla="*/ 0 h 6858000"/>
              <a:gd name="csX2" fmla="*/ 5181600 w 5181600"/>
              <a:gd name="csY2" fmla="*/ 65 h 6858000"/>
              <a:gd name="csX3" fmla="*/ 4276790 w 5181600"/>
              <a:gd name="csY3" fmla="*/ 65 h 6858000"/>
              <a:gd name="csX4" fmla="*/ 4276790 w 5181600"/>
              <a:gd name="csY4" fmla="*/ 6283771 h 6858000"/>
              <a:gd name="csX5" fmla="*/ 4276726 w 5181600"/>
              <a:gd name="csY5" fmla="*/ 6283707 h 6858000"/>
              <a:gd name="csX6" fmla="*/ 4735350 w 5181600"/>
              <a:gd name="csY6" fmla="*/ 6846326 h 6858000"/>
              <a:gd name="csX7" fmla="*/ 4851015 w 5181600"/>
              <a:gd name="csY7" fmla="*/ 6858000 h 6858000"/>
              <a:gd name="csX8" fmla="*/ 0 w 5181600"/>
              <a:gd name="csY8"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181600" h="6858000">
                <a:moveTo>
                  <a:pt x="0" y="0"/>
                </a:moveTo>
                <a:lnTo>
                  <a:pt x="5181600" y="0"/>
                </a:lnTo>
                <a:lnTo>
                  <a:pt x="5181600" y="65"/>
                </a:lnTo>
                <a:lnTo>
                  <a:pt x="4276790" y="65"/>
                </a:lnTo>
                <a:lnTo>
                  <a:pt x="4276790" y="6283771"/>
                </a:lnTo>
                <a:lnTo>
                  <a:pt x="4276726" y="6283707"/>
                </a:lnTo>
                <a:cubicBezTo>
                  <a:pt x="4276726" y="6561075"/>
                  <a:pt x="4473772" y="6792743"/>
                  <a:pt x="4735350" y="6846326"/>
                </a:cubicBezTo>
                <a:lnTo>
                  <a:pt x="4851015" y="6858000"/>
                </a:lnTo>
                <a:lnTo>
                  <a:pt x="0" y="6858000"/>
                </a:lnTo>
                <a:close/>
              </a:path>
            </a:pathLst>
          </a:custGeom>
          <a:solidFill>
            <a:schemeClr val="bg1">
              <a:lumMod val="95000"/>
            </a:schemeClr>
          </a:solidFill>
        </p:spPr>
        <p:txBody>
          <a:bodyPr wrap="square">
            <a:noAutofit/>
          </a:bodyPr>
          <a:lstStyle/>
          <a:p>
            <a:endParaRPr lang="en-US"/>
          </a:p>
        </p:txBody>
      </p:sp>
    </p:spTree>
    <p:extLst>
      <p:ext uri="{BB962C8B-B14F-4D97-AF65-F5344CB8AC3E}">
        <p14:creationId xmlns:p14="http://schemas.microsoft.com/office/powerpoint/2010/main" val="24377721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Half A">
    <p:bg>
      <p:bgPr>
        <a:solidFill>
          <a:schemeClr val="bg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3A7A7C01-CB66-1E67-11DC-8EFFE49563E0}"/>
              </a:ext>
            </a:extLst>
          </p:cNvPr>
          <p:cNvSpPr/>
          <p:nvPr userDrawn="1"/>
        </p:nvSpPr>
        <p:spPr>
          <a:xfrm rot="10800000">
            <a:off x="5553867" y="0"/>
            <a:ext cx="6638133" cy="6858000"/>
          </a:xfrm>
          <a:custGeom>
            <a:avLst/>
            <a:gdLst>
              <a:gd name="csX0" fmla="*/ 6638133 w 6638133"/>
              <a:gd name="csY0" fmla="*/ 6858000 h 6858000"/>
              <a:gd name="csX1" fmla="*/ 4764728 w 6638133"/>
              <a:gd name="csY1" fmla="*/ 6858000 h 6858000"/>
              <a:gd name="csX2" fmla="*/ 1873405 w 6638133"/>
              <a:gd name="csY2" fmla="*/ 6858000 h 6858000"/>
              <a:gd name="csX3" fmla="*/ 0 w 6638133"/>
              <a:gd name="csY3" fmla="*/ 6858000 h 6858000"/>
              <a:gd name="csX4" fmla="*/ 0 w 6638133"/>
              <a:gd name="csY4" fmla="*/ 0 h 6858000"/>
              <a:gd name="csX5" fmla="*/ 1873405 w 6638133"/>
              <a:gd name="csY5" fmla="*/ 0 h 6858000"/>
              <a:gd name="csX6" fmla="*/ 4190492 w 6638133"/>
              <a:gd name="csY6" fmla="*/ 0 h 6858000"/>
              <a:gd name="csX7" fmla="*/ 6063897 w 6638133"/>
              <a:gd name="csY7" fmla="*/ 0 h 6858000"/>
              <a:gd name="csX8" fmla="*/ 6063897 w 6638133"/>
              <a:gd name="csY8" fmla="*/ 6283764 h 6858000"/>
              <a:gd name="csX9" fmla="*/ 6063833 w 6638133"/>
              <a:gd name="csY9" fmla="*/ 6283700 h 6858000"/>
              <a:gd name="csX10" fmla="*/ 6638133 w 6638133"/>
              <a:gd name="csY10"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638133" h="6858000">
                <a:moveTo>
                  <a:pt x="6638133" y="6858000"/>
                </a:moveTo>
                <a:lnTo>
                  <a:pt x="4764728" y="6858000"/>
                </a:lnTo>
                <a:lnTo>
                  <a:pt x="1873405" y="6858000"/>
                </a:lnTo>
                <a:lnTo>
                  <a:pt x="0" y="6858000"/>
                </a:lnTo>
                <a:lnTo>
                  <a:pt x="0" y="0"/>
                </a:lnTo>
                <a:lnTo>
                  <a:pt x="1873405" y="0"/>
                </a:lnTo>
                <a:lnTo>
                  <a:pt x="4190492" y="0"/>
                </a:lnTo>
                <a:lnTo>
                  <a:pt x="6063897" y="0"/>
                </a:lnTo>
                <a:lnTo>
                  <a:pt x="6063897" y="6283764"/>
                </a:lnTo>
                <a:lnTo>
                  <a:pt x="6063833" y="6283700"/>
                </a:lnTo>
                <a:cubicBezTo>
                  <a:pt x="6063833" y="6600695"/>
                  <a:pt x="6321202" y="6858000"/>
                  <a:pt x="6638133" y="6858000"/>
                </a:cubicBezTo>
                <a:close/>
              </a:path>
            </a:pathLst>
          </a:custGeom>
          <a:gradFill>
            <a:gsLst>
              <a:gs pos="100000">
                <a:schemeClr val="accent2">
                  <a:lumMod val="60000"/>
                  <a:lumOff val="40000"/>
                </a:schemeClr>
              </a:gs>
              <a:gs pos="0">
                <a:schemeClr val="accent2">
                  <a:lumMod val="40000"/>
                  <a:lumOff val="60000"/>
                </a:schemeClr>
              </a:gs>
            </a:gsLst>
            <a:lin ang="13500000" scaled="1"/>
          </a:gradFill>
          <a:ln w="6350" cap="flat">
            <a:noFill/>
            <a:prstDash val="solid"/>
            <a:miter/>
          </a:ln>
        </p:spPr>
        <p:txBody>
          <a:bodyPr wrap="square">
            <a:noAutofit/>
          </a:bodyPr>
          <a:lstStyle/>
          <a:p>
            <a:endParaRPr lang="en-US" b="0" i="0">
              <a:latin typeface="Avenir Next" panose="020B0503020202020204" pitchFamily="34" charset="0"/>
            </a:endParaRPr>
          </a:p>
        </p:txBody>
      </p:sp>
      <p:pic>
        <p:nvPicPr>
          <p:cNvPr id="2" name="Graphic 1">
            <a:extLst>
              <a:ext uri="{FF2B5EF4-FFF2-40B4-BE49-F238E27FC236}">
                <a16:creationId xmlns:a16="http://schemas.microsoft.com/office/drawing/2014/main" id="{D793D70D-7C1B-AF17-A605-482B4F78E9C3}"/>
              </a:ext>
            </a:extLst>
          </p:cNvPr>
          <p:cNvPicPr>
            <a:picLocks noChangeAspect="1"/>
          </p:cNvPicPr>
          <p:nvPr userDrawn="1"/>
        </p:nvPicPr>
        <p:blipFill>
          <a:blip>
            <a:extLst>
              <a:ext uri="{96DAC541-7B7A-43D3-8B79-37D633B846F1}">
                <asvg:svgBlip xmlns:asvg="http://schemas.microsoft.com/office/drawing/2016/SVG/main" r:embed="rId2"/>
              </a:ext>
            </a:extLst>
          </a:blip>
          <a:srcRect l="40265" t="-1120" r="-2" b="81"/>
          <a:stretch>
            <a:fillRect/>
          </a:stretch>
        </p:blipFill>
        <p:spPr>
          <a:xfrm rot="5400000">
            <a:off x="7793852" y="-1128278"/>
            <a:ext cx="3264118" cy="5520678"/>
          </a:xfrm>
          <a:prstGeom prst="rect">
            <a:avLst/>
          </a:prstGeom>
        </p:spPr>
      </p:pic>
      <p:pic>
        <p:nvPicPr>
          <p:cNvPr id="3" name="Graphic 2">
            <a:extLst>
              <a:ext uri="{FF2B5EF4-FFF2-40B4-BE49-F238E27FC236}">
                <a16:creationId xmlns:a16="http://schemas.microsoft.com/office/drawing/2014/main" id="{42262A7A-4915-9D99-B8CC-1B3290C3F088}"/>
              </a:ext>
            </a:extLst>
          </p:cNvPr>
          <p:cNvPicPr>
            <a:picLocks noChangeAspect="1"/>
          </p:cNvPicPr>
          <p:nvPr userDrawn="1"/>
        </p:nvPicPr>
        <p:blipFill>
          <a:blip>
            <a:extLst>
              <a:ext uri="{96DAC541-7B7A-43D3-8B79-37D633B846F1}">
                <asvg:svgBlip xmlns:asvg="http://schemas.microsoft.com/office/drawing/2016/SVG/main" r:embed="rId2"/>
              </a:ext>
            </a:extLst>
          </a:blip>
          <a:srcRect l="41461" t="-6795" r="-24678" b="30839"/>
          <a:stretch>
            <a:fillRect/>
          </a:stretch>
        </p:blipFill>
        <p:spPr>
          <a:xfrm>
            <a:off x="6096000" y="1818870"/>
            <a:ext cx="5520676" cy="5039132"/>
          </a:xfrm>
          <a:prstGeom prst="rect">
            <a:avLst/>
          </a:prstGeom>
        </p:spPr>
      </p:pic>
      <p:pic>
        <p:nvPicPr>
          <p:cNvPr id="4" name="Graphic 3">
            <a:extLst>
              <a:ext uri="{FF2B5EF4-FFF2-40B4-BE49-F238E27FC236}">
                <a16:creationId xmlns:a16="http://schemas.microsoft.com/office/drawing/2014/main" id="{21343EB1-39B0-5182-54D9-7BE293715037}"/>
              </a:ext>
            </a:extLst>
          </p:cNvPr>
          <p:cNvPicPr>
            <a:picLocks noChangeAspect="1"/>
          </p:cNvPicPr>
          <p:nvPr userDrawn="1"/>
        </p:nvPicPr>
        <p:blipFill>
          <a:blip>
            <a:extLst>
              <a:ext uri="{96DAC541-7B7A-43D3-8B79-37D633B846F1}">
                <asvg:svgBlip xmlns:asvg="http://schemas.microsoft.com/office/drawing/2016/SVG/main" r:embed="rId2"/>
              </a:ext>
            </a:extLst>
          </a:blip>
          <a:srcRect l="19819" t="52179" r="-11491" b="-19234"/>
          <a:stretch>
            <a:fillRect/>
          </a:stretch>
        </p:blipFill>
        <p:spPr>
          <a:xfrm rot="5400000">
            <a:off x="7941537" y="659201"/>
            <a:ext cx="4909661" cy="3591264"/>
          </a:xfrm>
          <a:prstGeom prst="rect">
            <a:avLst/>
          </a:prstGeom>
        </p:spPr>
      </p:pic>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6705600" y="419100"/>
            <a:ext cx="4871049" cy="5638799"/>
          </a:xfrm>
        </p:spPr>
        <p:txBody>
          <a:bodyPr>
            <a:noAutofit/>
          </a:bodyPr>
          <a:lstStyle>
            <a:lvl1pPr>
              <a:defRPr b="0" i="0">
                <a:solidFill>
                  <a:schemeClr val="tx1"/>
                </a:solidFill>
              </a:defRPr>
            </a:lvl1pPr>
            <a:lvl2pPr>
              <a:defRPr b="0" i="0">
                <a:solidFill>
                  <a:schemeClr val="tx1"/>
                </a:solidFill>
              </a:defRPr>
            </a:lvl2pPr>
            <a:lvl3pPr>
              <a:defRPr b="0" i="0">
                <a:solidFill>
                  <a:schemeClr val="tx1"/>
                </a:solidFill>
              </a:defRPr>
            </a:lvl3pPr>
            <a:lvl4pPr>
              <a:defRPr b="0" i="0">
                <a:solidFill>
                  <a:schemeClr val="tx1"/>
                </a:solidFill>
              </a:defRPr>
            </a:lvl4pPr>
            <a:lvl5pPr>
              <a:defRPr b="0" i="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E3AC7F8A-27F7-F501-DC0E-BB80B876B97C}"/>
              </a:ext>
            </a:extLst>
          </p:cNvPr>
          <p:cNvSpPr>
            <a:spLocks noGrp="1"/>
          </p:cNvSpPr>
          <p:nvPr>
            <p:ph idx="17"/>
          </p:nvPr>
        </p:nvSpPr>
        <p:spPr>
          <a:xfrm>
            <a:off x="615351" y="1600200"/>
            <a:ext cx="4871049" cy="4457699"/>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612113" y="419100"/>
            <a:ext cx="4874287" cy="1097280"/>
          </a:xfrm>
        </p:spPr>
        <p:txBody>
          <a:body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5" name="Subtitle 2">
            <a:extLst>
              <a:ext uri="{FF2B5EF4-FFF2-40B4-BE49-F238E27FC236}">
                <a16:creationId xmlns:a16="http://schemas.microsoft.com/office/drawing/2014/main" id="{5FEB85F5-260B-C0EC-BC81-129D87F6EB26}"/>
              </a:ext>
            </a:extLst>
          </p:cNvPr>
          <p:cNvSpPr>
            <a:spLocks noGrp="1"/>
          </p:cNvSpPr>
          <p:nvPr>
            <p:ph type="subTitle" idx="13" hasCustomPrompt="1"/>
          </p:nvPr>
        </p:nvSpPr>
        <p:spPr>
          <a:xfrm>
            <a:off x="609601" y="908688"/>
            <a:ext cx="4871050"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2223603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Half B">
    <p:bg>
      <p:bgPr>
        <a:solidFill>
          <a:schemeClr val="bg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3A7A7C01-CB66-1E67-11DC-8EFFE49563E0}"/>
              </a:ext>
            </a:extLst>
          </p:cNvPr>
          <p:cNvSpPr/>
          <p:nvPr userDrawn="1"/>
        </p:nvSpPr>
        <p:spPr>
          <a:xfrm rot="10800000">
            <a:off x="5553867" y="0"/>
            <a:ext cx="6638133" cy="6858000"/>
          </a:xfrm>
          <a:custGeom>
            <a:avLst/>
            <a:gdLst>
              <a:gd name="csX0" fmla="*/ 6638133 w 6638133"/>
              <a:gd name="csY0" fmla="*/ 6858000 h 6858000"/>
              <a:gd name="csX1" fmla="*/ 4764728 w 6638133"/>
              <a:gd name="csY1" fmla="*/ 6858000 h 6858000"/>
              <a:gd name="csX2" fmla="*/ 1873405 w 6638133"/>
              <a:gd name="csY2" fmla="*/ 6858000 h 6858000"/>
              <a:gd name="csX3" fmla="*/ 0 w 6638133"/>
              <a:gd name="csY3" fmla="*/ 6858000 h 6858000"/>
              <a:gd name="csX4" fmla="*/ 0 w 6638133"/>
              <a:gd name="csY4" fmla="*/ 0 h 6858000"/>
              <a:gd name="csX5" fmla="*/ 1873405 w 6638133"/>
              <a:gd name="csY5" fmla="*/ 0 h 6858000"/>
              <a:gd name="csX6" fmla="*/ 4190492 w 6638133"/>
              <a:gd name="csY6" fmla="*/ 0 h 6858000"/>
              <a:gd name="csX7" fmla="*/ 6063897 w 6638133"/>
              <a:gd name="csY7" fmla="*/ 0 h 6858000"/>
              <a:gd name="csX8" fmla="*/ 6063897 w 6638133"/>
              <a:gd name="csY8" fmla="*/ 6283764 h 6858000"/>
              <a:gd name="csX9" fmla="*/ 6063833 w 6638133"/>
              <a:gd name="csY9" fmla="*/ 6283700 h 6858000"/>
              <a:gd name="csX10" fmla="*/ 6638133 w 6638133"/>
              <a:gd name="csY10"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638133" h="6858000">
                <a:moveTo>
                  <a:pt x="6638133" y="6858000"/>
                </a:moveTo>
                <a:lnTo>
                  <a:pt x="4764728" y="6858000"/>
                </a:lnTo>
                <a:lnTo>
                  <a:pt x="1873405" y="6858000"/>
                </a:lnTo>
                <a:lnTo>
                  <a:pt x="0" y="6858000"/>
                </a:lnTo>
                <a:lnTo>
                  <a:pt x="0" y="0"/>
                </a:lnTo>
                <a:lnTo>
                  <a:pt x="1873405" y="0"/>
                </a:lnTo>
                <a:lnTo>
                  <a:pt x="4190492" y="0"/>
                </a:lnTo>
                <a:lnTo>
                  <a:pt x="6063897" y="0"/>
                </a:lnTo>
                <a:lnTo>
                  <a:pt x="6063897" y="6283764"/>
                </a:lnTo>
                <a:lnTo>
                  <a:pt x="6063833" y="6283700"/>
                </a:lnTo>
                <a:cubicBezTo>
                  <a:pt x="6063833" y="6600695"/>
                  <a:pt x="6321202" y="6858000"/>
                  <a:pt x="6638133" y="6858000"/>
                </a:cubicBezTo>
                <a:close/>
              </a:path>
            </a:pathLst>
          </a:custGeom>
          <a:gradFill>
            <a:gsLst>
              <a:gs pos="1000">
                <a:schemeClr val="accent3">
                  <a:lumMod val="60000"/>
                  <a:lumOff val="40000"/>
                </a:schemeClr>
              </a:gs>
              <a:gs pos="100000">
                <a:schemeClr val="accent3">
                  <a:lumMod val="20000"/>
                  <a:lumOff val="80000"/>
                </a:schemeClr>
              </a:gs>
            </a:gsLst>
            <a:lin ang="13500000" scaled="1"/>
          </a:gradFill>
          <a:ln w="6350" cap="flat">
            <a:noFill/>
            <a:prstDash val="solid"/>
            <a:miter/>
          </a:ln>
        </p:spPr>
        <p:txBody>
          <a:bodyPr wrap="square">
            <a:noAutofit/>
          </a:bodyPr>
          <a:lstStyle/>
          <a:p>
            <a:endParaRPr lang="en-US" b="0" i="0">
              <a:latin typeface="Avenir Next" panose="020B0503020202020204" pitchFamily="34" charset="0"/>
            </a:endParaRPr>
          </a:p>
        </p:txBody>
      </p:sp>
      <p:sp>
        <p:nvSpPr>
          <p:cNvPr id="15" name="Content Placeholder 2">
            <a:extLst>
              <a:ext uri="{FF2B5EF4-FFF2-40B4-BE49-F238E27FC236}">
                <a16:creationId xmlns:a16="http://schemas.microsoft.com/office/drawing/2014/main" id="{E3AC7F8A-27F7-F501-DC0E-BB80B876B97C}"/>
              </a:ext>
            </a:extLst>
          </p:cNvPr>
          <p:cNvSpPr>
            <a:spLocks noGrp="1"/>
          </p:cNvSpPr>
          <p:nvPr>
            <p:ph idx="17"/>
          </p:nvPr>
        </p:nvSpPr>
        <p:spPr>
          <a:xfrm>
            <a:off x="615351" y="1600200"/>
            <a:ext cx="4871049" cy="4457699"/>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612113" y="419100"/>
            <a:ext cx="4874287" cy="1097280"/>
          </a:xfrm>
        </p:spPr>
        <p:txBody>
          <a:body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pic>
        <p:nvPicPr>
          <p:cNvPr id="21" name="Graphic 20">
            <a:extLst>
              <a:ext uri="{FF2B5EF4-FFF2-40B4-BE49-F238E27FC236}">
                <a16:creationId xmlns:a16="http://schemas.microsoft.com/office/drawing/2014/main" id="{8DE2ACF2-0211-31D3-7B4E-A618660DB126}"/>
              </a:ext>
            </a:extLst>
          </p:cNvPr>
          <p:cNvPicPr>
            <a:picLocks noChangeAspect="1"/>
          </p:cNvPicPr>
          <p:nvPr userDrawn="1"/>
        </p:nvPicPr>
        <p:blipFill>
          <a:blip>
            <a:extLst>
              <a:ext uri="{96DAC541-7B7A-43D3-8B79-37D633B846F1}">
                <asvg:svgBlip xmlns:asvg="http://schemas.microsoft.com/office/drawing/2016/SVG/main" r:embed="rId2"/>
              </a:ext>
            </a:extLst>
          </a:blip>
          <a:srcRect l="40265" t="-1120" r="-2" b="81"/>
          <a:stretch>
            <a:fillRect/>
          </a:stretch>
        </p:blipFill>
        <p:spPr>
          <a:xfrm rot="5400000">
            <a:off x="7793852" y="-1128278"/>
            <a:ext cx="3264118" cy="5520678"/>
          </a:xfrm>
          <a:prstGeom prst="rect">
            <a:avLst/>
          </a:prstGeom>
        </p:spPr>
      </p:pic>
      <p:pic>
        <p:nvPicPr>
          <p:cNvPr id="22" name="Graphic 21">
            <a:extLst>
              <a:ext uri="{FF2B5EF4-FFF2-40B4-BE49-F238E27FC236}">
                <a16:creationId xmlns:a16="http://schemas.microsoft.com/office/drawing/2014/main" id="{D9DA2408-BC70-EED8-D4A3-7975DD559956}"/>
              </a:ext>
            </a:extLst>
          </p:cNvPr>
          <p:cNvPicPr>
            <a:picLocks noChangeAspect="1"/>
          </p:cNvPicPr>
          <p:nvPr userDrawn="1"/>
        </p:nvPicPr>
        <p:blipFill>
          <a:blip>
            <a:extLst>
              <a:ext uri="{96DAC541-7B7A-43D3-8B79-37D633B846F1}">
                <asvg:svgBlip xmlns:asvg="http://schemas.microsoft.com/office/drawing/2016/SVG/main" r:embed="rId2"/>
              </a:ext>
            </a:extLst>
          </a:blip>
          <a:srcRect l="41461" t="-6795" r="-24678" b="30839"/>
          <a:stretch>
            <a:fillRect/>
          </a:stretch>
        </p:blipFill>
        <p:spPr>
          <a:xfrm>
            <a:off x="6096000" y="1818870"/>
            <a:ext cx="5520676" cy="5039132"/>
          </a:xfrm>
          <a:prstGeom prst="rect">
            <a:avLst/>
          </a:prstGeom>
        </p:spPr>
      </p:pic>
      <p:pic>
        <p:nvPicPr>
          <p:cNvPr id="25" name="Graphic 24">
            <a:extLst>
              <a:ext uri="{FF2B5EF4-FFF2-40B4-BE49-F238E27FC236}">
                <a16:creationId xmlns:a16="http://schemas.microsoft.com/office/drawing/2014/main" id="{5A6FBEA8-B505-6C0D-0A18-FF402E66F65A}"/>
              </a:ext>
            </a:extLst>
          </p:cNvPr>
          <p:cNvPicPr>
            <a:picLocks noChangeAspect="1"/>
          </p:cNvPicPr>
          <p:nvPr userDrawn="1"/>
        </p:nvPicPr>
        <p:blipFill>
          <a:blip>
            <a:extLst>
              <a:ext uri="{96DAC541-7B7A-43D3-8B79-37D633B846F1}">
                <asvg:svgBlip xmlns:asvg="http://schemas.microsoft.com/office/drawing/2016/SVG/main" r:embed="rId3"/>
              </a:ext>
            </a:extLst>
          </a:blip>
          <a:srcRect l="19819" t="52179" r="-11491" b="-19234"/>
          <a:stretch>
            <a:fillRect/>
          </a:stretch>
        </p:blipFill>
        <p:spPr>
          <a:xfrm rot="5400000">
            <a:off x="7941537" y="659201"/>
            <a:ext cx="4909661" cy="3591264"/>
          </a:xfrm>
          <a:prstGeom prst="rect">
            <a:avLst/>
          </a:prstGeom>
        </p:spPr>
      </p:pic>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6716843" y="419100"/>
            <a:ext cx="4871049" cy="5638799"/>
          </a:xfrm>
        </p:spPr>
        <p:txBody>
          <a:bodyPr>
            <a:noAutofit/>
          </a:bodyPr>
          <a:lstStyle>
            <a:lvl1pPr>
              <a:defRPr b="0" i="0">
                <a:solidFill>
                  <a:schemeClr val="tx1"/>
                </a:solidFill>
              </a:defRPr>
            </a:lvl1pPr>
            <a:lvl2pPr>
              <a:defRPr b="0" i="0">
                <a:solidFill>
                  <a:schemeClr val="tx1"/>
                </a:solidFill>
              </a:defRPr>
            </a:lvl2pPr>
            <a:lvl3pPr>
              <a:defRPr b="0" i="0">
                <a:solidFill>
                  <a:schemeClr val="tx1"/>
                </a:solidFill>
              </a:defRPr>
            </a:lvl3pPr>
            <a:lvl4pPr>
              <a:defRPr b="0" i="0">
                <a:solidFill>
                  <a:schemeClr val="tx1"/>
                </a:solidFill>
              </a:defRPr>
            </a:lvl4pPr>
            <a:lvl5pPr>
              <a:defRPr b="0" i="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ubtitle 2">
            <a:extLst>
              <a:ext uri="{FF2B5EF4-FFF2-40B4-BE49-F238E27FC236}">
                <a16:creationId xmlns:a16="http://schemas.microsoft.com/office/drawing/2014/main" id="{752CF279-7D1B-E830-B136-FB1C3C154D17}"/>
              </a:ext>
            </a:extLst>
          </p:cNvPr>
          <p:cNvSpPr>
            <a:spLocks noGrp="1"/>
          </p:cNvSpPr>
          <p:nvPr>
            <p:ph type="subTitle" idx="13" hasCustomPrompt="1"/>
          </p:nvPr>
        </p:nvSpPr>
        <p:spPr>
          <a:xfrm>
            <a:off x="609601" y="908688"/>
            <a:ext cx="4871050"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2152293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Third A">
    <p:bg>
      <p:bgPr>
        <a:solidFill>
          <a:schemeClr val="bg1"/>
        </a:solidFill>
        <a:effectLst/>
      </p:bgPr>
    </p:bg>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55219C4B-B680-E8F5-AFEB-A96A139E80CF}"/>
              </a:ext>
            </a:extLst>
          </p:cNvPr>
          <p:cNvSpPr/>
          <p:nvPr userDrawn="1"/>
        </p:nvSpPr>
        <p:spPr>
          <a:xfrm rot="10800000">
            <a:off x="7353616" y="0"/>
            <a:ext cx="4838384" cy="6858000"/>
          </a:xfrm>
          <a:custGeom>
            <a:avLst/>
            <a:gdLst>
              <a:gd name="csX0" fmla="*/ 4838384 w 4838384"/>
              <a:gd name="csY0" fmla="*/ 6858000 h 6858000"/>
              <a:gd name="csX1" fmla="*/ 4280823 w 4838384"/>
              <a:gd name="csY1" fmla="*/ 6858000 h 6858000"/>
              <a:gd name="csX2" fmla="*/ 4268758 w 4838384"/>
              <a:gd name="csY2" fmla="*/ 6858000 h 6858000"/>
              <a:gd name="csX3" fmla="*/ 3711197 w 4838384"/>
              <a:gd name="csY3" fmla="*/ 6858000 h 6858000"/>
              <a:gd name="csX4" fmla="*/ 244162 w 4838384"/>
              <a:gd name="csY4" fmla="*/ 6858000 h 6858000"/>
              <a:gd name="csX5" fmla="*/ 0 w 4838384"/>
              <a:gd name="csY5" fmla="*/ 6858000 h 6858000"/>
              <a:gd name="csX6" fmla="*/ 0 w 4838384"/>
              <a:gd name="csY6" fmla="*/ 0 h 6858000"/>
              <a:gd name="csX7" fmla="*/ 244162 w 4838384"/>
              <a:gd name="csY7" fmla="*/ 0 h 6858000"/>
              <a:gd name="csX8" fmla="*/ 3136961 w 4838384"/>
              <a:gd name="csY8" fmla="*/ 0 h 6858000"/>
              <a:gd name="csX9" fmla="*/ 3694522 w 4838384"/>
              <a:gd name="csY9" fmla="*/ 0 h 6858000"/>
              <a:gd name="csX10" fmla="*/ 3706587 w 4838384"/>
              <a:gd name="csY10" fmla="*/ 0 h 6858000"/>
              <a:gd name="csX11" fmla="*/ 4264148 w 4838384"/>
              <a:gd name="csY11" fmla="*/ 0 h 6858000"/>
              <a:gd name="csX12" fmla="*/ 4264148 w 4838384"/>
              <a:gd name="csY12" fmla="*/ 6283764 h 6858000"/>
              <a:gd name="csX13" fmla="*/ 4264084 w 4838384"/>
              <a:gd name="csY13" fmla="*/ 6283700 h 6858000"/>
              <a:gd name="csX14" fmla="*/ 4838384 w 4838384"/>
              <a:gd name="csY14"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838384" h="6858000">
                <a:moveTo>
                  <a:pt x="4838384" y="6858000"/>
                </a:moveTo>
                <a:lnTo>
                  <a:pt x="4280823" y="6858000"/>
                </a:lnTo>
                <a:lnTo>
                  <a:pt x="4268758" y="6858000"/>
                </a:lnTo>
                <a:lnTo>
                  <a:pt x="3711197" y="6858000"/>
                </a:lnTo>
                <a:lnTo>
                  <a:pt x="244162" y="6858000"/>
                </a:lnTo>
                <a:lnTo>
                  <a:pt x="0" y="6858000"/>
                </a:lnTo>
                <a:lnTo>
                  <a:pt x="0" y="0"/>
                </a:lnTo>
                <a:lnTo>
                  <a:pt x="244162" y="0"/>
                </a:lnTo>
                <a:lnTo>
                  <a:pt x="3136961" y="0"/>
                </a:lnTo>
                <a:lnTo>
                  <a:pt x="3694522" y="0"/>
                </a:lnTo>
                <a:lnTo>
                  <a:pt x="3706587" y="0"/>
                </a:lnTo>
                <a:lnTo>
                  <a:pt x="4264148" y="0"/>
                </a:lnTo>
                <a:lnTo>
                  <a:pt x="4264148" y="6283764"/>
                </a:lnTo>
                <a:lnTo>
                  <a:pt x="4264084" y="6283700"/>
                </a:lnTo>
                <a:cubicBezTo>
                  <a:pt x="4264084" y="6600695"/>
                  <a:pt x="4521453" y="6858000"/>
                  <a:pt x="4838384" y="6858000"/>
                </a:cubicBezTo>
                <a:close/>
              </a:path>
            </a:pathLst>
          </a:custGeom>
          <a:gradFill>
            <a:gsLst>
              <a:gs pos="1000">
                <a:schemeClr val="accent2">
                  <a:lumMod val="60000"/>
                  <a:lumOff val="40000"/>
                </a:schemeClr>
              </a:gs>
              <a:gs pos="100000">
                <a:schemeClr val="accent2">
                  <a:lumMod val="20000"/>
                  <a:lumOff val="80000"/>
                </a:schemeClr>
              </a:gs>
            </a:gsLst>
            <a:lin ang="13500000" scaled="1"/>
          </a:gradFill>
          <a:ln w="6350" cap="flat">
            <a:noFill/>
            <a:prstDash val="solid"/>
            <a:miter/>
          </a:ln>
        </p:spPr>
        <p:txBody>
          <a:bodyPr wrap="square">
            <a:noAutofit/>
          </a:bodyPr>
          <a:lstStyle/>
          <a:p>
            <a:endParaRPr lang="en-US"/>
          </a:p>
        </p:txBody>
      </p:sp>
      <p:sp>
        <p:nvSpPr>
          <p:cNvPr id="15" name="Content Placeholder 2">
            <a:extLst>
              <a:ext uri="{FF2B5EF4-FFF2-40B4-BE49-F238E27FC236}">
                <a16:creationId xmlns:a16="http://schemas.microsoft.com/office/drawing/2014/main" id="{E3AC7F8A-27F7-F501-DC0E-BB80B876B97C}"/>
              </a:ext>
            </a:extLst>
          </p:cNvPr>
          <p:cNvSpPr>
            <a:spLocks noGrp="1"/>
          </p:cNvSpPr>
          <p:nvPr userDrawn="1">
            <p:ph idx="17"/>
          </p:nvPr>
        </p:nvSpPr>
        <p:spPr>
          <a:xfrm>
            <a:off x="615352" y="1600200"/>
            <a:ext cx="6622356" cy="4457699"/>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userDrawn="1">
            <p:ph type="title"/>
          </p:nvPr>
        </p:nvSpPr>
        <p:spPr>
          <a:xfrm>
            <a:off x="612113" y="419100"/>
            <a:ext cx="6625786" cy="1097280"/>
          </a:xfrm>
        </p:spPr>
        <p:txBody>
          <a:body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userDrawn="1">
            <p:ph type="sldNum" sz="quarter" idx="18"/>
          </p:nvPr>
        </p:nvSpPr>
        <p:spPr/>
        <p:txBody>
          <a:bodyPr/>
          <a:lstStyle/>
          <a:p>
            <a:pPr>
              <a:defRPr/>
            </a:pPr>
            <a:fld id="{61DB99DD-A01D-0840-B95D-E6C823DDC4E1}" type="slidenum">
              <a:rPr lang="en-US" smtClean="0"/>
              <a:pPr>
                <a:defRPr/>
              </a:pPr>
              <a:t>‹#›</a:t>
            </a:fld>
            <a:endParaRPr lang="en-US" sz="700"/>
          </a:p>
        </p:txBody>
      </p:sp>
      <p:grpSp>
        <p:nvGrpSpPr>
          <p:cNvPr id="20" name="Group 19">
            <a:extLst>
              <a:ext uri="{FF2B5EF4-FFF2-40B4-BE49-F238E27FC236}">
                <a16:creationId xmlns:a16="http://schemas.microsoft.com/office/drawing/2014/main" id="{14809677-7B39-0FA8-795F-D001F70A6384}"/>
              </a:ext>
            </a:extLst>
          </p:cNvPr>
          <p:cNvGrpSpPr/>
          <p:nvPr userDrawn="1"/>
        </p:nvGrpSpPr>
        <p:grpSpPr>
          <a:xfrm rot="16200000">
            <a:off x="6604224" y="1270223"/>
            <a:ext cx="6903591" cy="4271964"/>
            <a:chOff x="22708" y="1857703"/>
            <a:chExt cx="4855623" cy="3004674"/>
          </a:xfrm>
          <a:solidFill>
            <a:schemeClr val="accent2">
              <a:alpha val="40000"/>
            </a:schemeClr>
          </a:solidFill>
        </p:grpSpPr>
        <p:pic>
          <p:nvPicPr>
            <p:cNvPr id="21" name="Graphic 20">
              <a:extLst>
                <a:ext uri="{FF2B5EF4-FFF2-40B4-BE49-F238E27FC236}">
                  <a16:creationId xmlns:a16="http://schemas.microsoft.com/office/drawing/2014/main" id="{DF6B6D93-AB25-75A7-7299-0D6DF20FD1E4}"/>
                </a:ext>
              </a:extLst>
            </p:cNvPr>
            <p:cNvPicPr>
              <a:picLocks noChangeAspect="1"/>
            </p:cNvPicPr>
            <p:nvPr userDrawn="1"/>
          </p:nvPicPr>
          <p:blipFill>
            <a:blip>
              <a:extLst>
                <a:ext uri="{96DAC541-7B7A-43D3-8B79-37D633B846F1}">
                  <asvg:svgBlip xmlns:asvg="http://schemas.microsoft.com/office/drawing/2016/SVG/main" r:embed="rId2"/>
                </a:ext>
              </a:extLst>
            </a:blip>
            <a:srcRect l="19424" t="86271" r="1" b="-2"/>
            <a:stretch>
              <a:fillRect/>
            </a:stretch>
          </p:blipFill>
          <p:spPr>
            <a:xfrm rot="10800000">
              <a:off x="1111236" y="4220357"/>
              <a:ext cx="3767095" cy="642020"/>
            </a:xfrm>
            <a:prstGeom prst="rect">
              <a:avLst/>
            </a:prstGeom>
          </p:spPr>
        </p:pic>
        <p:pic>
          <p:nvPicPr>
            <p:cNvPr id="22" name="Graphic 21">
              <a:extLst>
                <a:ext uri="{FF2B5EF4-FFF2-40B4-BE49-F238E27FC236}">
                  <a16:creationId xmlns:a16="http://schemas.microsoft.com/office/drawing/2014/main" id="{3B40BFE2-3244-E0A2-E538-271F7BF85A90}"/>
                </a:ext>
              </a:extLst>
            </p:cNvPr>
            <p:cNvPicPr>
              <a:picLocks noChangeAspect="1"/>
            </p:cNvPicPr>
            <p:nvPr userDrawn="1"/>
          </p:nvPicPr>
          <p:blipFill>
            <a:blip>
              <a:extLst>
                <a:ext uri="{96DAC541-7B7A-43D3-8B79-37D633B846F1}">
                  <asvg:svgBlip xmlns:asvg="http://schemas.microsoft.com/office/drawing/2016/SVG/main" r:embed="rId2"/>
                </a:ext>
              </a:extLst>
            </a:blip>
            <a:srcRect l="21485" t="27731" r="-2" b="80"/>
            <a:stretch>
              <a:fillRect/>
            </a:stretch>
          </p:blipFill>
          <p:spPr>
            <a:xfrm rot="10800000">
              <a:off x="1832222" y="2082799"/>
              <a:ext cx="3023401" cy="2779577"/>
            </a:xfrm>
            <a:prstGeom prst="rect">
              <a:avLst/>
            </a:prstGeom>
          </p:spPr>
        </p:pic>
        <p:pic>
          <p:nvPicPr>
            <p:cNvPr id="23" name="Graphic 22">
              <a:extLst>
                <a:ext uri="{FF2B5EF4-FFF2-40B4-BE49-F238E27FC236}">
                  <a16:creationId xmlns:a16="http://schemas.microsoft.com/office/drawing/2014/main" id="{A0DDA447-0FC8-FB1D-1ED2-172F8FDFAF02}"/>
                </a:ext>
              </a:extLst>
            </p:cNvPr>
            <p:cNvPicPr>
              <a:picLocks noChangeAspect="1"/>
            </p:cNvPicPr>
            <p:nvPr userDrawn="1"/>
          </p:nvPicPr>
          <p:blipFill>
            <a:blip>
              <a:extLst>
                <a:ext uri="{96DAC541-7B7A-43D3-8B79-37D633B846F1}">
                  <asvg:svgBlip xmlns:asvg="http://schemas.microsoft.com/office/drawing/2016/SVG/main" r:embed="rId2"/>
                </a:ext>
              </a:extLst>
            </a:blip>
            <a:srcRect l="64184" t="-6795" r="-24678" b="30839"/>
            <a:stretch>
              <a:fillRect/>
            </a:stretch>
          </p:blipFill>
          <p:spPr>
            <a:xfrm rot="5400000">
              <a:off x="384201" y="1496210"/>
              <a:ext cx="2828150" cy="3551136"/>
            </a:xfrm>
            <a:prstGeom prst="rect">
              <a:avLst/>
            </a:prstGeom>
          </p:spPr>
        </p:pic>
      </p:grpSp>
      <p:sp>
        <p:nvSpPr>
          <p:cNvPr id="2" name="Subtitle 2">
            <a:extLst>
              <a:ext uri="{FF2B5EF4-FFF2-40B4-BE49-F238E27FC236}">
                <a16:creationId xmlns:a16="http://schemas.microsoft.com/office/drawing/2014/main" id="{260912B5-13AC-A33F-1334-D91973414ED0}"/>
              </a:ext>
            </a:extLst>
          </p:cNvPr>
          <p:cNvSpPr>
            <a:spLocks noGrp="1"/>
          </p:cNvSpPr>
          <p:nvPr>
            <p:ph type="subTitle" idx="13" hasCustomPrompt="1"/>
          </p:nvPr>
        </p:nvSpPr>
        <p:spPr>
          <a:xfrm>
            <a:off x="609600" y="908688"/>
            <a:ext cx="6622357"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1263402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Third B">
    <p:bg>
      <p:bgPr>
        <a:solidFill>
          <a:schemeClr val="bg1"/>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679CC4BA-7CE3-AA55-7F78-48745830BCA4}"/>
              </a:ext>
            </a:extLst>
          </p:cNvPr>
          <p:cNvSpPr/>
          <p:nvPr userDrawn="1"/>
        </p:nvSpPr>
        <p:spPr>
          <a:xfrm rot="10800000">
            <a:off x="7353616" y="0"/>
            <a:ext cx="4838384" cy="6858000"/>
          </a:xfrm>
          <a:custGeom>
            <a:avLst/>
            <a:gdLst>
              <a:gd name="csX0" fmla="*/ 4838384 w 4838384"/>
              <a:gd name="csY0" fmla="*/ 6858000 h 6858000"/>
              <a:gd name="csX1" fmla="*/ 4280823 w 4838384"/>
              <a:gd name="csY1" fmla="*/ 6858000 h 6858000"/>
              <a:gd name="csX2" fmla="*/ 4268758 w 4838384"/>
              <a:gd name="csY2" fmla="*/ 6858000 h 6858000"/>
              <a:gd name="csX3" fmla="*/ 3711197 w 4838384"/>
              <a:gd name="csY3" fmla="*/ 6858000 h 6858000"/>
              <a:gd name="csX4" fmla="*/ 244162 w 4838384"/>
              <a:gd name="csY4" fmla="*/ 6858000 h 6858000"/>
              <a:gd name="csX5" fmla="*/ 0 w 4838384"/>
              <a:gd name="csY5" fmla="*/ 6858000 h 6858000"/>
              <a:gd name="csX6" fmla="*/ 0 w 4838384"/>
              <a:gd name="csY6" fmla="*/ 0 h 6858000"/>
              <a:gd name="csX7" fmla="*/ 244162 w 4838384"/>
              <a:gd name="csY7" fmla="*/ 0 h 6858000"/>
              <a:gd name="csX8" fmla="*/ 3136961 w 4838384"/>
              <a:gd name="csY8" fmla="*/ 0 h 6858000"/>
              <a:gd name="csX9" fmla="*/ 3694522 w 4838384"/>
              <a:gd name="csY9" fmla="*/ 0 h 6858000"/>
              <a:gd name="csX10" fmla="*/ 3706587 w 4838384"/>
              <a:gd name="csY10" fmla="*/ 0 h 6858000"/>
              <a:gd name="csX11" fmla="*/ 4264148 w 4838384"/>
              <a:gd name="csY11" fmla="*/ 0 h 6858000"/>
              <a:gd name="csX12" fmla="*/ 4264148 w 4838384"/>
              <a:gd name="csY12" fmla="*/ 6283764 h 6858000"/>
              <a:gd name="csX13" fmla="*/ 4264084 w 4838384"/>
              <a:gd name="csY13" fmla="*/ 6283700 h 6858000"/>
              <a:gd name="csX14" fmla="*/ 4838384 w 4838384"/>
              <a:gd name="csY14"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838384" h="6858000">
                <a:moveTo>
                  <a:pt x="4838384" y="6858000"/>
                </a:moveTo>
                <a:lnTo>
                  <a:pt x="4280823" y="6858000"/>
                </a:lnTo>
                <a:lnTo>
                  <a:pt x="4268758" y="6858000"/>
                </a:lnTo>
                <a:lnTo>
                  <a:pt x="3711197" y="6858000"/>
                </a:lnTo>
                <a:lnTo>
                  <a:pt x="244162" y="6858000"/>
                </a:lnTo>
                <a:lnTo>
                  <a:pt x="0" y="6858000"/>
                </a:lnTo>
                <a:lnTo>
                  <a:pt x="0" y="0"/>
                </a:lnTo>
                <a:lnTo>
                  <a:pt x="244162" y="0"/>
                </a:lnTo>
                <a:lnTo>
                  <a:pt x="3136961" y="0"/>
                </a:lnTo>
                <a:lnTo>
                  <a:pt x="3694522" y="0"/>
                </a:lnTo>
                <a:lnTo>
                  <a:pt x="3706587" y="0"/>
                </a:lnTo>
                <a:lnTo>
                  <a:pt x="4264148" y="0"/>
                </a:lnTo>
                <a:lnTo>
                  <a:pt x="4264148" y="6283764"/>
                </a:lnTo>
                <a:lnTo>
                  <a:pt x="4264084" y="6283700"/>
                </a:lnTo>
                <a:cubicBezTo>
                  <a:pt x="4264084" y="6600695"/>
                  <a:pt x="4521453" y="6858000"/>
                  <a:pt x="4838384" y="6858000"/>
                </a:cubicBezTo>
                <a:close/>
              </a:path>
            </a:pathLst>
          </a:custGeom>
          <a:gradFill>
            <a:gsLst>
              <a:gs pos="1000">
                <a:schemeClr val="accent3">
                  <a:lumMod val="60000"/>
                  <a:lumOff val="40000"/>
                </a:schemeClr>
              </a:gs>
              <a:gs pos="100000">
                <a:schemeClr val="accent3">
                  <a:lumMod val="20000"/>
                  <a:lumOff val="80000"/>
                </a:schemeClr>
              </a:gs>
            </a:gsLst>
            <a:lin ang="13500000" scaled="1"/>
          </a:gradFill>
          <a:ln w="6350" cap="flat">
            <a:noFill/>
            <a:prstDash val="solid"/>
            <a:miter/>
          </a:ln>
        </p:spPr>
        <p:txBody>
          <a:bodyPr wrap="square">
            <a:noAutofit/>
          </a:bodyPr>
          <a:lstStyle/>
          <a:p>
            <a:endParaRPr lang="en-US"/>
          </a:p>
        </p:txBody>
      </p:sp>
      <p:sp>
        <p:nvSpPr>
          <p:cNvPr id="15" name="Content Placeholder 2">
            <a:extLst>
              <a:ext uri="{FF2B5EF4-FFF2-40B4-BE49-F238E27FC236}">
                <a16:creationId xmlns:a16="http://schemas.microsoft.com/office/drawing/2014/main" id="{E3AC7F8A-27F7-F501-DC0E-BB80B876B97C}"/>
              </a:ext>
            </a:extLst>
          </p:cNvPr>
          <p:cNvSpPr>
            <a:spLocks noGrp="1"/>
          </p:cNvSpPr>
          <p:nvPr userDrawn="1">
            <p:ph idx="17"/>
          </p:nvPr>
        </p:nvSpPr>
        <p:spPr>
          <a:xfrm>
            <a:off x="615351" y="1600200"/>
            <a:ext cx="6982427" cy="4457699"/>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userDrawn="1">
            <p:ph type="title"/>
          </p:nvPr>
        </p:nvSpPr>
        <p:spPr>
          <a:xfrm>
            <a:off x="612113" y="419100"/>
            <a:ext cx="6986043" cy="1097280"/>
          </a:xfrm>
        </p:spPr>
        <p:txBody>
          <a:bodyPr/>
          <a:lstStyle/>
          <a:p>
            <a:r>
              <a:rPr lang="en-US"/>
              <a:t>Click to edit Master title style</a:t>
            </a:r>
          </a:p>
        </p:txBody>
      </p:sp>
      <p:grpSp>
        <p:nvGrpSpPr>
          <p:cNvPr id="20" name="Group 19">
            <a:extLst>
              <a:ext uri="{FF2B5EF4-FFF2-40B4-BE49-F238E27FC236}">
                <a16:creationId xmlns:a16="http://schemas.microsoft.com/office/drawing/2014/main" id="{14809677-7B39-0FA8-795F-D001F70A6384}"/>
              </a:ext>
            </a:extLst>
          </p:cNvPr>
          <p:cNvGrpSpPr/>
          <p:nvPr userDrawn="1"/>
        </p:nvGrpSpPr>
        <p:grpSpPr>
          <a:xfrm rot="16200000">
            <a:off x="6740289" y="1406287"/>
            <a:ext cx="6890226" cy="4013202"/>
            <a:chOff x="22708" y="1857703"/>
            <a:chExt cx="4855624" cy="2828150"/>
          </a:xfrm>
          <a:solidFill>
            <a:schemeClr val="accent3">
              <a:alpha val="33000"/>
            </a:schemeClr>
          </a:solidFill>
        </p:grpSpPr>
        <p:pic>
          <p:nvPicPr>
            <p:cNvPr id="21" name="Graphic 20">
              <a:extLst>
                <a:ext uri="{FF2B5EF4-FFF2-40B4-BE49-F238E27FC236}">
                  <a16:creationId xmlns:a16="http://schemas.microsoft.com/office/drawing/2014/main" id="{DF6B6D93-AB25-75A7-7299-0D6DF20FD1E4}"/>
                </a:ext>
              </a:extLst>
            </p:cNvPr>
            <p:cNvPicPr>
              <a:picLocks noChangeAspect="1"/>
            </p:cNvPicPr>
            <p:nvPr userDrawn="1"/>
          </p:nvPicPr>
          <p:blipFill>
            <a:blip>
              <a:extLst>
                <a:ext uri="{96DAC541-7B7A-43D3-8B79-37D633B846F1}">
                  <asvg:svgBlip xmlns:asvg="http://schemas.microsoft.com/office/drawing/2016/SVG/main" r:embed="rId2"/>
                </a:ext>
              </a:extLst>
            </a:blip>
            <a:srcRect l="19424" t="90045" r="1" b="-1"/>
            <a:stretch>
              <a:fillRect/>
            </a:stretch>
          </p:blipFill>
          <p:spPr>
            <a:xfrm rot="10800000">
              <a:off x="1111237" y="4220356"/>
              <a:ext cx="3767095" cy="465495"/>
            </a:xfrm>
            <a:prstGeom prst="rect">
              <a:avLst/>
            </a:prstGeom>
          </p:spPr>
        </p:pic>
        <p:pic>
          <p:nvPicPr>
            <p:cNvPr id="22" name="Graphic 21">
              <a:extLst>
                <a:ext uri="{FF2B5EF4-FFF2-40B4-BE49-F238E27FC236}">
                  <a16:creationId xmlns:a16="http://schemas.microsoft.com/office/drawing/2014/main" id="{3B40BFE2-3244-E0A2-E538-271F7BF85A90}"/>
                </a:ext>
              </a:extLst>
            </p:cNvPr>
            <p:cNvPicPr>
              <a:picLocks noChangeAspect="1"/>
            </p:cNvPicPr>
            <p:nvPr userDrawn="1"/>
          </p:nvPicPr>
          <p:blipFill>
            <a:blip>
              <a:extLst>
                <a:ext uri="{96DAC541-7B7A-43D3-8B79-37D633B846F1}">
                  <asvg:svgBlip xmlns:asvg="http://schemas.microsoft.com/office/drawing/2016/SVG/main" r:embed="rId2"/>
                </a:ext>
              </a:extLst>
            </a:blip>
            <a:srcRect l="21485" t="32316" r="-2" b="81"/>
            <a:stretch>
              <a:fillRect/>
            </a:stretch>
          </p:blipFill>
          <p:spPr>
            <a:xfrm rot="10800000">
              <a:off x="1832222" y="2082799"/>
              <a:ext cx="3023401" cy="2603052"/>
            </a:xfrm>
            <a:prstGeom prst="rect">
              <a:avLst/>
            </a:prstGeom>
          </p:spPr>
        </p:pic>
        <p:pic>
          <p:nvPicPr>
            <p:cNvPr id="23" name="Graphic 22">
              <a:extLst>
                <a:ext uri="{FF2B5EF4-FFF2-40B4-BE49-F238E27FC236}">
                  <a16:creationId xmlns:a16="http://schemas.microsoft.com/office/drawing/2014/main" id="{A0DDA447-0FC8-FB1D-1ED2-172F8FDFAF02}"/>
                </a:ext>
              </a:extLst>
            </p:cNvPr>
            <p:cNvPicPr>
              <a:picLocks noChangeAspect="1"/>
            </p:cNvPicPr>
            <p:nvPr userDrawn="1"/>
          </p:nvPicPr>
          <p:blipFill>
            <a:blip>
              <a:extLst>
                <a:ext uri="{96DAC541-7B7A-43D3-8B79-37D633B846F1}">
                  <asvg:svgBlip xmlns:asvg="http://schemas.microsoft.com/office/drawing/2016/SVG/main" r:embed="rId2"/>
                </a:ext>
              </a:extLst>
            </a:blip>
            <a:srcRect l="64184" t="-6795" r="-24678" b="30839"/>
            <a:stretch>
              <a:fillRect/>
            </a:stretch>
          </p:blipFill>
          <p:spPr>
            <a:xfrm rot="5400000">
              <a:off x="384201" y="1496210"/>
              <a:ext cx="2828150" cy="3551136"/>
            </a:xfrm>
            <a:prstGeom prst="rect">
              <a:avLst/>
            </a:prstGeom>
          </p:spPr>
        </p:pic>
      </p:grpSp>
      <p:sp>
        <p:nvSpPr>
          <p:cNvPr id="2" name="Subtitle 2">
            <a:extLst>
              <a:ext uri="{FF2B5EF4-FFF2-40B4-BE49-F238E27FC236}">
                <a16:creationId xmlns:a16="http://schemas.microsoft.com/office/drawing/2014/main" id="{10A47003-5E10-16FA-4C3A-B76C35C8236C}"/>
              </a:ext>
            </a:extLst>
          </p:cNvPr>
          <p:cNvSpPr>
            <a:spLocks noGrp="1"/>
          </p:cNvSpPr>
          <p:nvPr>
            <p:ph type="subTitle" idx="13" hasCustomPrompt="1"/>
          </p:nvPr>
        </p:nvSpPr>
        <p:spPr>
          <a:xfrm>
            <a:off x="609601" y="908688"/>
            <a:ext cx="6982428"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userDrawn="1">
            <p:ph type="sldNum" sz="quarter" idx="18"/>
          </p:nvPr>
        </p:nvSpPr>
        <p:spPr/>
        <p:txBody>
          <a:bodyPr/>
          <a:lstStyle/>
          <a:p>
            <a:pPr>
              <a:defRPr/>
            </a:pPr>
            <a:fld id="{61DB99DD-A01D-0840-B95D-E6C823DDC4E1}" type="slidenum">
              <a:rPr lang="en-US" smtClean="0"/>
              <a:pPr>
                <a:defRPr/>
              </a:pPr>
              <a:t>‹#›</a:t>
            </a:fld>
            <a:endParaRPr lang="en-US" sz="700"/>
          </a:p>
        </p:txBody>
      </p:sp>
    </p:spTree>
    <p:extLst>
      <p:ext uri="{BB962C8B-B14F-4D97-AF65-F5344CB8AC3E}">
        <p14:creationId xmlns:p14="http://schemas.microsoft.com/office/powerpoint/2010/main" val="15268108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Quarter A">
    <p:bg>
      <p:bgPr>
        <a:solidFill>
          <a:schemeClr val="bg1"/>
        </a:solidFill>
        <a:effectLst/>
      </p:bgPr>
    </p:bg>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E3AC7F8A-27F7-F501-DC0E-BB80B876B97C}"/>
              </a:ext>
            </a:extLst>
          </p:cNvPr>
          <p:cNvSpPr>
            <a:spLocks noGrp="1"/>
          </p:cNvSpPr>
          <p:nvPr userDrawn="1">
            <p:ph idx="17"/>
          </p:nvPr>
        </p:nvSpPr>
        <p:spPr>
          <a:xfrm>
            <a:off x="615351" y="1600200"/>
            <a:ext cx="7563448" cy="4457699"/>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userDrawn="1">
            <p:ph type="title"/>
          </p:nvPr>
        </p:nvSpPr>
        <p:spPr>
          <a:xfrm>
            <a:off x="612113" y="419100"/>
            <a:ext cx="7567365" cy="1097280"/>
          </a:xfrm>
        </p:spPr>
        <p:txBody>
          <a:bodyPr/>
          <a:lstStyle/>
          <a:p>
            <a:r>
              <a:rPr lang="en-US"/>
              <a:t>Click to edit Master title style</a:t>
            </a:r>
          </a:p>
        </p:txBody>
      </p:sp>
      <p:sp>
        <p:nvSpPr>
          <p:cNvPr id="3" name="Freeform 2">
            <a:extLst>
              <a:ext uri="{FF2B5EF4-FFF2-40B4-BE49-F238E27FC236}">
                <a16:creationId xmlns:a16="http://schemas.microsoft.com/office/drawing/2014/main" id="{DE354C2C-89EA-0AB3-12C4-D0393FF49770}"/>
              </a:ext>
            </a:extLst>
          </p:cNvPr>
          <p:cNvSpPr/>
          <p:nvPr userDrawn="1"/>
        </p:nvSpPr>
        <p:spPr>
          <a:xfrm rot="10800000">
            <a:off x="8271062" y="0"/>
            <a:ext cx="3920938" cy="6858000"/>
          </a:xfrm>
          <a:custGeom>
            <a:avLst/>
            <a:gdLst>
              <a:gd name="csX0" fmla="*/ 3920938 w 3920938"/>
              <a:gd name="csY0" fmla="*/ 6858000 h 6858000"/>
              <a:gd name="csX1" fmla="*/ 3363377 w 3920938"/>
              <a:gd name="csY1" fmla="*/ 6858000 h 6858000"/>
              <a:gd name="csX2" fmla="*/ 0 w 3920938"/>
              <a:gd name="csY2" fmla="*/ 6858000 h 6858000"/>
              <a:gd name="csX3" fmla="*/ 0 w 3920938"/>
              <a:gd name="csY3" fmla="*/ 0 h 6858000"/>
              <a:gd name="csX4" fmla="*/ 2789141 w 3920938"/>
              <a:gd name="csY4" fmla="*/ 0 h 6858000"/>
              <a:gd name="csX5" fmla="*/ 3346702 w 3920938"/>
              <a:gd name="csY5" fmla="*/ 0 h 6858000"/>
              <a:gd name="csX6" fmla="*/ 3346702 w 3920938"/>
              <a:gd name="csY6" fmla="*/ 6283764 h 6858000"/>
              <a:gd name="csX7" fmla="*/ 3346638 w 3920938"/>
              <a:gd name="csY7" fmla="*/ 6283700 h 6858000"/>
              <a:gd name="csX8" fmla="*/ 3920938 w 3920938"/>
              <a:gd name="csY8"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20938" h="6858000">
                <a:moveTo>
                  <a:pt x="3920938" y="6858000"/>
                </a:moveTo>
                <a:lnTo>
                  <a:pt x="3363377" y="6858000"/>
                </a:lnTo>
                <a:lnTo>
                  <a:pt x="0" y="6858000"/>
                </a:lnTo>
                <a:lnTo>
                  <a:pt x="0" y="0"/>
                </a:lnTo>
                <a:lnTo>
                  <a:pt x="2789141" y="0"/>
                </a:lnTo>
                <a:lnTo>
                  <a:pt x="3346702" y="0"/>
                </a:lnTo>
                <a:lnTo>
                  <a:pt x="3346702" y="6283764"/>
                </a:lnTo>
                <a:lnTo>
                  <a:pt x="3346638" y="6283700"/>
                </a:lnTo>
                <a:cubicBezTo>
                  <a:pt x="3346638" y="6600695"/>
                  <a:pt x="3604007" y="6858000"/>
                  <a:pt x="3920938" y="6858000"/>
                </a:cubicBezTo>
                <a:close/>
              </a:path>
            </a:pathLst>
          </a:custGeom>
          <a:gradFill>
            <a:gsLst>
              <a:gs pos="1000">
                <a:schemeClr val="accent2">
                  <a:lumMod val="40000"/>
                  <a:lumOff val="60000"/>
                </a:schemeClr>
              </a:gs>
              <a:gs pos="100000">
                <a:schemeClr val="accent2">
                  <a:lumMod val="60000"/>
                  <a:lumOff val="40000"/>
                </a:schemeClr>
              </a:gs>
            </a:gsLst>
            <a:lin ang="13500000" scaled="1"/>
          </a:gradFill>
          <a:ln w="6350" cap="flat">
            <a:noFill/>
            <a:prstDash val="solid"/>
            <a:miter/>
          </a:ln>
        </p:spPr>
        <p:txBody>
          <a:bodyPr wrap="square">
            <a:noAutofit/>
          </a:bodyPr>
          <a:lstStyle/>
          <a:p>
            <a:endParaRPr lang="en-US"/>
          </a:p>
        </p:txBody>
      </p:sp>
      <p:grpSp>
        <p:nvGrpSpPr>
          <p:cNvPr id="20" name="Group 19">
            <a:extLst>
              <a:ext uri="{FF2B5EF4-FFF2-40B4-BE49-F238E27FC236}">
                <a16:creationId xmlns:a16="http://schemas.microsoft.com/office/drawing/2014/main" id="{14809677-7B39-0FA8-795F-D001F70A6384}"/>
              </a:ext>
            </a:extLst>
          </p:cNvPr>
          <p:cNvGrpSpPr/>
          <p:nvPr userDrawn="1"/>
        </p:nvGrpSpPr>
        <p:grpSpPr>
          <a:xfrm rot="16200000">
            <a:off x="7409152" y="1422400"/>
            <a:ext cx="6858000" cy="4013202"/>
            <a:chOff x="22708" y="1857703"/>
            <a:chExt cx="4832914" cy="2828150"/>
          </a:xfrm>
          <a:solidFill>
            <a:schemeClr val="accent2">
              <a:alpha val="33000"/>
            </a:schemeClr>
          </a:solidFill>
        </p:grpSpPr>
        <p:pic>
          <p:nvPicPr>
            <p:cNvPr id="22" name="Graphic 21">
              <a:extLst>
                <a:ext uri="{FF2B5EF4-FFF2-40B4-BE49-F238E27FC236}">
                  <a16:creationId xmlns:a16="http://schemas.microsoft.com/office/drawing/2014/main" id="{3B40BFE2-3244-E0A2-E538-271F7BF85A90}"/>
                </a:ext>
              </a:extLst>
            </p:cNvPr>
            <p:cNvPicPr>
              <a:picLocks noChangeAspect="1"/>
            </p:cNvPicPr>
            <p:nvPr userDrawn="1"/>
          </p:nvPicPr>
          <p:blipFill>
            <a:blip>
              <a:extLst>
                <a:ext uri="{96DAC541-7B7A-43D3-8B79-37D633B846F1}">
                  <asvg:svgBlip xmlns:asvg="http://schemas.microsoft.com/office/drawing/2016/SVG/main" r:embed="rId2"/>
                </a:ext>
              </a:extLst>
            </a:blip>
            <a:srcRect l="21485" t="44262" r="-2" b="81"/>
            <a:stretch>
              <a:fillRect/>
            </a:stretch>
          </p:blipFill>
          <p:spPr>
            <a:xfrm rot="10800000">
              <a:off x="1832221" y="2082800"/>
              <a:ext cx="3023401" cy="2143051"/>
            </a:xfrm>
            <a:prstGeom prst="rect">
              <a:avLst/>
            </a:prstGeom>
          </p:spPr>
        </p:pic>
        <p:pic>
          <p:nvPicPr>
            <p:cNvPr id="23" name="Graphic 22">
              <a:extLst>
                <a:ext uri="{FF2B5EF4-FFF2-40B4-BE49-F238E27FC236}">
                  <a16:creationId xmlns:a16="http://schemas.microsoft.com/office/drawing/2014/main" id="{A0DDA447-0FC8-FB1D-1ED2-172F8FDFAF02}"/>
                </a:ext>
              </a:extLst>
            </p:cNvPr>
            <p:cNvPicPr>
              <a:picLocks noChangeAspect="1"/>
            </p:cNvPicPr>
            <p:nvPr userDrawn="1"/>
          </p:nvPicPr>
          <p:blipFill>
            <a:blip>
              <a:extLst>
                <a:ext uri="{96DAC541-7B7A-43D3-8B79-37D633B846F1}">
                  <asvg:svgBlip xmlns:asvg="http://schemas.microsoft.com/office/drawing/2016/SVG/main" r:embed="rId2"/>
                </a:ext>
              </a:extLst>
            </a:blip>
            <a:srcRect l="64184" t="-6795" r="-24678" b="30839"/>
            <a:stretch>
              <a:fillRect/>
            </a:stretch>
          </p:blipFill>
          <p:spPr>
            <a:xfrm rot="5400000">
              <a:off x="384201" y="1496210"/>
              <a:ext cx="2828150" cy="3551136"/>
            </a:xfrm>
            <a:prstGeom prst="rect">
              <a:avLst/>
            </a:prstGeom>
          </p:spPr>
        </p:pic>
      </p:grpSp>
      <p:sp>
        <p:nvSpPr>
          <p:cNvPr id="2" name="Subtitle 2">
            <a:extLst>
              <a:ext uri="{FF2B5EF4-FFF2-40B4-BE49-F238E27FC236}">
                <a16:creationId xmlns:a16="http://schemas.microsoft.com/office/drawing/2014/main" id="{09F65929-2EF7-211B-F0D7-D6CEBE52691C}"/>
              </a:ext>
            </a:extLst>
          </p:cNvPr>
          <p:cNvSpPr>
            <a:spLocks noGrp="1"/>
          </p:cNvSpPr>
          <p:nvPr>
            <p:ph type="subTitle" idx="13" hasCustomPrompt="1"/>
          </p:nvPr>
        </p:nvSpPr>
        <p:spPr>
          <a:xfrm>
            <a:off x="609600" y="908688"/>
            <a:ext cx="7569877"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userDrawn="1">
            <p:ph type="sldNum" sz="quarter" idx="18"/>
          </p:nvPr>
        </p:nvSpPr>
        <p:spPr/>
        <p:txBody>
          <a:bodyPr/>
          <a:lstStyle/>
          <a:p>
            <a:pPr>
              <a:defRPr/>
            </a:pPr>
            <a:fld id="{61DB99DD-A01D-0840-B95D-E6C823DDC4E1}" type="slidenum">
              <a:rPr lang="en-US" smtClean="0"/>
              <a:pPr>
                <a:defRPr/>
              </a:pPr>
              <a:t>‹#›</a:t>
            </a:fld>
            <a:endParaRPr lang="en-US" sz="700"/>
          </a:p>
        </p:txBody>
      </p:sp>
    </p:spTree>
    <p:extLst>
      <p:ext uri="{BB962C8B-B14F-4D97-AF65-F5344CB8AC3E}">
        <p14:creationId xmlns:p14="http://schemas.microsoft.com/office/powerpoint/2010/main" val="26086382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Quarter B">
    <p:bg>
      <p:bgPr>
        <a:solidFill>
          <a:schemeClr val="bg1"/>
        </a:solidFill>
        <a:effectLst/>
      </p:bgPr>
    </p:bg>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E3AC7F8A-27F7-F501-DC0E-BB80B876B97C}"/>
              </a:ext>
            </a:extLst>
          </p:cNvPr>
          <p:cNvSpPr>
            <a:spLocks noGrp="1"/>
          </p:cNvSpPr>
          <p:nvPr userDrawn="1">
            <p:ph idx="17"/>
          </p:nvPr>
        </p:nvSpPr>
        <p:spPr>
          <a:xfrm>
            <a:off x="615351" y="1600200"/>
            <a:ext cx="7563448" cy="4457699"/>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userDrawn="1">
            <p:ph type="title"/>
          </p:nvPr>
        </p:nvSpPr>
        <p:spPr>
          <a:xfrm>
            <a:off x="612113" y="419100"/>
            <a:ext cx="7567365" cy="1097280"/>
          </a:xfrm>
        </p:spPr>
        <p:txBody>
          <a:bodyPr/>
          <a:lstStyle/>
          <a:p>
            <a:r>
              <a:rPr lang="en-US"/>
              <a:t>Click to edit Master title style</a:t>
            </a:r>
          </a:p>
        </p:txBody>
      </p:sp>
      <p:sp>
        <p:nvSpPr>
          <p:cNvPr id="3" name="Freeform 2">
            <a:extLst>
              <a:ext uri="{FF2B5EF4-FFF2-40B4-BE49-F238E27FC236}">
                <a16:creationId xmlns:a16="http://schemas.microsoft.com/office/drawing/2014/main" id="{DE354C2C-89EA-0AB3-12C4-D0393FF49770}"/>
              </a:ext>
            </a:extLst>
          </p:cNvPr>
          <p:cNvSpPr/>
          <p:nvPr userDrawn="1"/>
        </p:nvSpPr>
        <p:spPr>
          <a:xfrm rot="10800000">
            <a:off x="8271062" y="0"/>
            <a:ext cx="3920938" cy="6858000"/>
          </a:xfrm>
          <a:custGeom>
            <a:avLst/>
            <a:gdLst>
              <a:gd name="csX0" fmla="*/ 3920938 w 3920938"/>
              <a:gd name="csY0" fmla="*/ 6858000 h 6858000"/>
              <a:gd name="csX1" fmla="*/ 3363377 w 3920938"/>
              <a:gd name="csY1" fmla="*/ 6858000 h 6858000"/>
              <a:gd name="csX2" fmla="*/ 0 w 3920938"/>
              <a:gd name="csY2" fmla="*/ 6858000 h 6858000"/>
              <a:gd name="csX3" fmla="*/ 0 w 3920938"/>
              <a:gd name="csY3" fmla="*/ 0 h 6858000"/>
              <a:gd name="csX4" fmla="*/ 2789141 w 3920938"/>
              <a:gd name="csY4" fmla="*/ 0 h 6858000"/>
              <a:gd name="csX5" fmla="*/ 3346702 w 3920938"/>
              <a:gd name="csY5" fmla="*/ 0 h 6858000"/>
              <a:gd name="csX6" fmla="*/ 3346702 w 3920938"/>
              <a:gd name="csY6" fmla="*/ 6283764 h 6858000"/>
              <a:gd name="csX7" fmla="*/ 3346638 w 3920938"/>
              <a:gd name="csY7" fmla="*/ 6283700 h 6858000"/>
              <a:gd name="csX8" fmla="*/ 3920938 w 3920938"/>
              <a:gd name="csY8"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20938" h="6858000">
                <a:moveTo>
                  <a:pt x="3920938" y="6858000"/>
                </a:moveTo>
                <a:lnTo>
                  <a:pt x="3363377" y="6858000"/>
                </a:lnTo>
                <a:lnTo>
                  <a:pt x="0" y="6858000"/>
                </a:lnTo>
                <a:lnTo>
                  <a:pt x="0" y="0"/>
                </a:lnTo>
                <a:lnTo>
                  <a:pt x="2789141" y="0"/>
                </a:lnTo>
                <a:lnTo>
                  <a:pt x="3346702" y="0"/>
                </a:lnTo>
                <a:lnTo>
                  <a:pt x="3346702" y="6283764"/>
                </a:lnTo>
                <a:lnTo>
                  <a:pt x="3346638" y="6283700"/>
                </a:lnTo>
                <a:cubicBezTo>
                  <a:pt x="3346638" y="6600695"/>
                  <a:pt x="3604007" y="6858000"/>
                  <a:pt x="3920938" y="6858000"/>
                </a:cubicBezTo>
                <a:close/>
              </a:path>
            </a:pathLst>
          </a:custGeom>
          <a:gradFill>
            <a:gsLst>
              <a:gs pos="1000">
                <a:schemeClr val="accent3">
                  <a:lumMod val="40000"/>
                  <a:lumOff val="60000"/>
                </a:schemeClr>
              </a:gs>
              <a:gs pos="100000">
                <a:schemeClr val="accent3">
                  <a:lumMod val="60000"/>
                  <a:lumOff val="40000"/>
                </a:schemeClr>
              </a:gs>
            </a:gsLst>
            <a:lin ang="13500000" scaled="1"/>
          </a:gradFill>
          <a:ln w="6350" cap="flat">
            <a:noFill/>
            <a:prstDash val="solid"/>
            <a:miter/>
          </a:ln>
        </p:spPr>
        <p:txBody>
          <a:bodyPr wrap="square">
            <a:noAutofit/>
          </a:bodyPr>
          <a:lstStyle/>
          <a:p>
            <a:endParaRPr lang="en-US"/>
          </a:p>
        </p:txBody>
      </p:sp>
      <p:grpSp>
        <p:nvGrpSpPr>
          <p:cNvPr id="20" name="Group 19">
            <a:extLst>
              <a:ext uri="{FF2B5EF4-FFF2-40B4-BE49-F238E27FC236}">
                <a16:creationId xmlns:a16="http://schemas.microsoft.com/office/drawing/2014/main" id="{14809677-7B39-0FA8-795F-D001F70A6384}"/>
              </a:ext>
            </a:extLst>
          </p:cNvPr>
          <p:cNvGrpSpPr/>
          <p:nvPr userDrawn="1"/>
        </p:nvGrpSpPr>
        <p:grpSpPr>
          <a:xfrm rot="16200000">
            <a:off x="7409152" y="1422400"/>
            <a:ext cx="6858000" cy="4013202"/>
            <a:chOff x="22708" y="1857703"/>
            <a:chExt cx="4832914" cy="2828150"/>
          </a:xfrm>
          <a:solidFill>
            <a:schemeClr val="accent3">
              <a:alpha val="33000"/>
            </a:schemeClr>
          </a:solidFill>
        </p:grpSpPr>
        <p:pic>
          <p:nvPicPr>
            <p:cNvPr id="22" name="Graphic 21">
              <a:extLst>
                <a:ext uri="{FF2B5EF4-FFF2-40B4-BE49-F238E27FC236}">
                  <a16:creationId xmlns:a16="http://schemas.microsoft.com/office/drawing/2014/main" id="{3B40BFE2-3244-E0A2-E538-271F7BF85A90}"/>
                </a:ext>
              </a:extLst>
            </p:cNvPr>
            <p:cNvPicPr>
              <a:picLocks noChangeAspect="1"/>
            </p:cNvPicPr>
            <p:nvPr userDrawn="1"/>
          </p:nvPicPr>
          <p:blipFill>
            <a:blip>
              <a:extLst>
                <a:ext uri="{96DAC541-7B7A-43D3-8B79-37D633B846F1}">
                  <asvg:svgBlip xmlns:asvg="http://schemas.microsoft.com/office/drawing/2016/SVG/main" r:embed="rId2"/>
                </a:ext>
              </a:extLst>
            </a:blip>
            <a:srcRect l="21485" t="44262" r="-2" b="81"/>
            <a:stretch>
              <a:fillRect/>
            </a:stretch>
          </p:blipFill>
          <p:spPr>
            <a:xfrm rot="10800000">
              <a:off x="1832221" y="2082800"/>
              <a:ext cx="3023401" cy="2143051"/>
            </a:xfrm>
            <a:prstGeom prst="rect">
              <a:avLst/>
            </a:prstGeom>
          </p:spPr>
        </p:pic>
        <p:pic>
          <p:nvPicPr>
            <p:cNvPr id="23" name="Graphic 22">
              <a:extLst>
                <a:ext uri="{FF2B5EF4-FFF2-40B4-BE49-F238E27FC236}">
                  <a16:creationId xmlns:a16="http://schemas.microsoft.com/office/drawing/2014/main" id="{A0DDA447-0FC8-FB1D-1ED2-172F8FDFAF02}"/>
                </a:ext>
              </a:extLst>
            </p:cNvPr>
            <p:cNvPicPr>
              <a:picLocks noChangeAspect="1"/>
            </p:cNvPicPr>
            <p:nvPr userDrawn="1"/>
          </p:nvPicPr>
          <p:blipFill>
            <a:blip>
              <a:extLst>
                <a:ext uri="{96DAC541-7B7A-43D3-8B79-37D633B846F1}">
                  <asvg:svgBlip xmlns:asvg="http://schemas.microsoft.com/office/drawing/2016/SVG/main" r:embed="rId2"/>
                </a:ext>
              </a:extLst>
            </a:blip>
            <a:srcRect l="64184" t="-6795" r="-24678" b="30839"/>
            <a:stretch>
              <a:fillRect/>
            </a:stretch>
          </p:blipFill>
          <p:spPr>
            <a:xfrm rot="5400000">
              <a:off x="384201" y="1496210"/>
              <a:ext cx="2828150" cy="3551136"/>
            </a:xfrm>
            <a:prstGeom prst="rect">
              <a:avLst/>
            </a:prstGeom>
          </p:spPr>
        </p:pic>
      </p:grpSp>
      <p:sp>
        <p:nvSpPr>
          <p:cNvPr id="2" name="Subtitle 2">
            <a:extLst>
              <a:ext uri="{FF2B5EF4-FFF2-40B4-BE49-F238E27FC236}">
                <a16:creationId xmlns:a16="http://schemas.microsoft.com/office/drawing/2014/main" id="{D89335C5-4AC8-46C5-B6BE-C035540D557C}"/>
              </a:ext>
            </a:extLst>
          </p:cNvPr>
          <p:cNvSpPr>
            <a:spLocks noGrp="1"/>
          </p:cNvSpPr>
          <p:nvPr>
            <p:ph type="subTitle" idx="13" hasCustomPrompt="1"/>
          </p:nvPr>
        </p:nvSpPr>
        <p:spPr>
          <a:xfrm>
            <a:off x="609600" y="908688"/>
            <a:ext cx="7569877"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userDrawn="1">
            <p:ph type="sldNum" sz="quarter" idx="18"/>
          </p:nvPr>
        </p:nvSpPr>
        <p:spPr/>
        <p:txBody>
          <a:bodyPr/>
          <a:lstStyle/>
          <a:p>
            <a:pPr>
              <a:defRPr/>
            </a:pPr>
            <a:fld id="{61DB99DD-A01D-0840-B95D-E6C823DDC4E1}" type="slidenum">
              <a:rPr lang="en-US" smtClean="0"/>
              <a:pPr>
                <a:defRPr/>
              </a:pPr>
              <a:t>‹#›</a:t>
            </a:fld>
            <a:endParaRPr lang="en-US" sz="700"/>
          </a:p>
        </p:txBody>
      </p:sp>
    </p:spTree>
    <p:extLst>
      <p:ext uri="{BB962C8B-B14F-4D97-AF65-F5344CB8AC3E}">
        <p14:creationId xmlns:p14="http://schemas.microsoft.com/office/powerpoint/2010/main" val="1719629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ntent Quarter C">
    <p:bg>
      <p:bgPr>
        <a:solidFill>
          <a:schemeClr val="bg1"/>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DE354C2C-89EA-0AB3-12C4-D0393FF49770}"/>
              </a:ext>
            </a:extLst>
          </p:cNvPr>
          <p:cNvSpPr/>
          <p:nvPr userDrawn="1"/>
        </p:nvSpPr>
        <p:spPr>
          <a:xfrm rot="10800000">
            <a:off x="8271062" y="0"/>
            <a:ext cx="3920938" cy="6858000"/>
          </a:xfrm>
          <a:custGeom>
            <a:avLst/>
            <a:gdLst>
              <a:gd name="csX0" fmla="*/ 3920938 w 3920938"/>
              <a:gd name="csY0" fmla="*/ 6858000 h 6858000"/>
              <a:gd name="csX1" fmla="*/ 3363377 w 3920938"/>
              <a:gd name="csY1" fmla="*/ 6858000 h 6858000"/>
              <a:gd name="csX2" fmla="*/ 0 w 3920938"/>
              <a:gd name="csY2" fmla="*/ 6858000 h 6858000"/>
              <a:gd name="csX3" fmla="*/ 0 w 3920938"/>
              <a:gd name="csY3" fmla="*/ 0 h 6858000"/>
              <a:gd name="csX4" fmla="*/ 2789141 w 3920938"/>
              <a:gd name="csY4" fmla="*/ 0 h 6858000"/>
              <a:gd name="csX5" fmla="*/ 3346702 w 3920938"/>
              <a:gd name="csY5" fmla="*/ 0 h 6858000"/>
              <a:gd name="csX6" fmla="*/ 3346702 w 3920938"/>
              <a:gd name="csY6" fmla="*/ 6283764 h 6858000"/>
              <a:gd name="csX7" fmla="*/ 3346638 w 3920938"/>
              <a:gd name="csY7" fmla="*/ 6283700 h 6858000"/>
              <a:gd name="csX8" fmla="*/ 3920938 w 3920938"/>
              <a:gd name="csY8"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20938" h="6858000">
                <a:moveTo>
                  <a:pt x="3920938" y="6858000"/>
                </a:moveTo>
                <a:lnTo>
                  <a:pt x="3363377" y="6858000"/>
                </a:lnTo>
                <a:lnTo>
                  <a:pt x="0" y="6858000"/>
                </a:lnTo>
                <a:lnTo>
                  <a:pt x="0" y="0"/>
                </a:lnTo>
                <a:lnTo>
                  <a:pt x="2789141" y="0"/>
                </a:lnTo>
                <a:lnTo>
                  <a:pt x="3346702" y="0"/>
                </a:lnTo>
                <a:lnTo>
                  <a:pt x="3346702" y="6283764"/>
                </a:lnTo>
                <a:lnTo>
                  <a:pt x="3346638" y="6283700"/>
                </a:lnTo>
                <a:cubicBezTo>
                  <a:pt x="3346638" y="6600695"/>
                  <a:pt x="3604007" y="6858000"/>
                  <a:pt x="3920938" y="6858000"/>
                </a:cubicBezTo>
                <a:close/>
              </a:path>
            </a:pathLst>
          </a:custGeom>
          <a:gradFill>
            <a:gsLst>
              <a:gs pos="1000">
                <a:schemeClr val="accent1"/>
              </a:gs>
              <a:gs pos="100000">
                <a:schemeClr val="accent5"/>
              </a:gs>
            </a:gsLst>
            <a:lin ang="13500000" scaled="1"/>
          </a:gradFill>
          <a:ln w="6350" cap="flat">
            <a:noFill/>
            <a:prstDash val="solid"/>
            <a:miter/>
          </a:ln>
        </p:spPr>
        <p:txBody>
          <a:bodyPr wrap="square">
            <a:noAutofit/>
          </a:bodyPr>
          <a:lstStyle/>
          <a:p>
            <a:endParaRPr lang="en-US"/>
          </a:p>
        </p:txBody>
      </p:sp>
      <p:sp>
        <p:nvSpPr>
          <p:cNvPr id="15" name="Content Placeholder 2">
            <a:extLst>
              <a:ext uri="{FF2B5EF4-FFF2-40B4-BE49-F238E27FC236}">
                <a16:creationId xmlns:a16="http://schemas.microsoft.com/office/drawing/2014/main" id="{E3AC7F8A-27F7-F501-DC0E-BB80B876B97C}"/>
              </a:ext>
            </a:extLst>
          </p:cNvPr>
          <p:cNvSpPr>
            <a:spLocks noGrp="1"/>
          </p:cNvSpPr>
          <p:nvPr userDrawn="1">
            <p:ph idx="17"/>
          </p:nvPr>
        </p:nvSpPr>
        <p:spPr>
          <a:xfrm>
            <a:off x="615351" y="1600200"/>
            <a:ext cx="7563448" cy="4457699"/>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userDrawn="1">
            <p:ph type="title"/>
          </p:nvPr>
        </p:nvSpPr>
        <p:spPr>
          <a:xfrm>
            <a:off x="612113" y="419100"/>
            <a:ext cx="7567365" cy="1097280"/>
          </a:xfrm>
        </p:spPr>
        <p:txBody>
          <a:body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userDrawn="1">
            <p:ph type="sldNum" sz="quarter" idx="18"/>
          </p:nvPr>
        </p:nvSpPr>
        <p:spPr/>
        <p:txBody>
          <a:bodyPr/>
          <a:lstStyle>
            <a:lvl1pPr>
              <a:defRPr>
                <a:solidFill>
                  <a:schemeClr val="bg1"/>
                </a:solidFill>
              </a:defRPr>
            </a:lvl1pPr>
          </a:lstStyle>
          <a:p>
            <a:pPr>
              <a:defRPr/>
            </a:pPr>
            <a:fld id="{61DB99DD-A01D-0840-B95D-E6C823DDC4E1}" type="slidenum">
              <a:rPr lang="en-US" smtClean="0"/>
              <a:pPr>
                <a:defRPr/>
              </a:pPr>
              <a:t>‹#›</a:t>
            </a:fld>
            <a:endParaRPr lang="en-US"/>
          </a:p>
        </p:txBody>
      </p:sp>
      <p:sp>
        <p:nvSpPr>
          <p:cNvPr id="12" name="TextBox 11">
            <a:extLst>
              <a:ext uri="{FF2B5EF4-FFF2-40B4-BE49-F238E27FC236}">
                <a16:creationId xmlns:a16="http://schemas.microsoft.com/office/drawing/2014/main" id="{FD4C6BF4-39D6-5072-1A59-74018B469489}"/>
              </a:ext>
            </a:extLst>
          </p:cNvPr>
          <p:cNvSpPr txBox="1"/>
          <p:nvPr userDrawn="1"/>
        </p:nvSpPr>
        <p:spPr>
          <a:xfrm>
            <a:off x="609600" y="6555206"/>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err="1">
                <a:ln>
                  <a:noFill/>
                </a:ln>
                <a:solidFill>
                  <a:schemeClr val="accent1"/>
                </a:solidFill>
                <a:effectLst/>
                <a:uLnTx/>
                <a:uFillTx/>
                <a:latin typeface="Avenir Next" panose="020B0503020202020204" pitchFamily="34" charset="0"/>
                <a:ea typeface="Open Sans SemiBold" pitchFamily="2" charset="0"/>
                <a:cs typeface="Open Sans SemiBold" pitchFamily="2" charset="0"/>
              </a:rPr>
              <a:t>revspringinc.com</a:t>
            </a:r>
            <a:r>
              <a:rPr kumimoji="0" lang="en-US" sz="700" b="1" i="0" u="none" strike="noStrike" kern="1200" cap="none" spc="0" normalizeH="0" baseline="0" noProof="0">
                <a:ln>
                  <a:noFill/>
                </a:ln>
                <a:solidFill>
                  <a:schemeClr val="accent1"/>
                </a:solidFill>
                <a:effectLst/>
                <a:uLnTx/>
                <a:uFillTx/>
                <a:latin typeface="Avenir Next" panose="020B0503020202020204" pitchFamily="34" charset="0"/>
                <a:ea typeface="Open Sans SemiBold" pitchFamily="2" charset="0"/>
                <a:cs typeface="Open Sans SemiBold" pitchFamily="2" charset="0"/>
              </a:rPr>
              <a:t> </a:t>
            </a:r>
            <a:r>
              <a:rPr kumimoji="0" lang="en-US" sz="700" b="0" i="0" u="none" strike="noStrike" kern="1200" cap="none" spc="0" normalizeH="0" baseline="0" noProof="0">
                <a:ln>
                  <a:noFill/>
                </a:ln>
                <a:solidFill>
                  <a:schemeClr val="accent1"/>
                </a:solidFill>
                <a:effectLst/>
                <a:uLnTx/>
                <a:uFillTx/>
                <a:latin typeface="Avenir Next" panose="020B0503020202020204" pitchFamily="34" charset="0"/>
                <a:ea typeface="+mn-ea"/>
                <a:cs typeface="+mn-cs"/>
              </a:rPr>
              <a:t>|  © 2025 </a:t>
            </a:r>
            <a:r>
              <a:rPr kumimoji="0" lang="en-US" sz="700" b="0" i="0" u="none" strike="noStrike" kern="1200" cap="none" spc="0" normalizeH="0" baseline="0" noProof="0" err="1">
                <a:ln>
                  <a:noFill/>
                </a:ln>
                <a:solidFill>
                  <a:schemeClr val="accent1"/>
                </a:solidFill>
                <a:effectLst/>
                <a:uLnTx/>
                <a:uFillTx/>
                <a:latin typeface="Avenir Next" panose="020B0503020202020204" pitchFamily="34" charset="0"/>
                <a:ea typeface="+mn-ea"/>
                <a:cs typeface="+mn-cs"/>
              </a:rPr>
              <a:t>RevSpring</a:t>
            </a:r>
            <a:r>
              <a:rPr kumimoji="0" lang="en-US" sz="700" b="0" i="0" u="none" strike="noStrike" kern="1200" cap="none" spc="0" normalizeH="0" baseline="0" noProof="0">
                <a:ln>
                  <a:noFill/>
                </a:ln>
                <a:solidFill>
                  <a:schemeClr val="accent1"/>
                </a:solidFill>
                <a:effectLst/>
                <a:uLnTx/>
                <a:uFillTx/>
                <a:latin typeface="Avenir Next" panose="020B0503020202020204" pitchFamily="34" charset="0"/>
                <a:ea typeface="+mn-ea"/>
                <a:cs typeface="+mn-cs"/>
              </a:rPr>
              <a:t> Inc.</a:t>
            </a:r>
            <a:endParaRPr lang="en-US" sz="700" b="0" i="0">
              <a:solidFill>
                <a:schemeClr val="accent1"/>
              </a:solidFill>
              <a:latin typeface="Avenir Next" panose="020B0503020202020204" pitchFamily="34" charset="0"/>
              <a:ea typeface="Open Sans Light" panose="020B0606030504020204" pitchFamily="34" charset="0"/>
              <a:cs typeface="Open Sans Light" panose="020B0606030504020204" pitchFamily="34" charset="0"/>
            </a:endParaRPr>
          </a:p>
        </p:txBody>
      </p:sp>
      <p:grpSp>
        <p:nvGrpSpPr>
          <p:cNvPr id="20" name="Group 19">
            <a:extLst>
              <a:ext uri="{FF2B5EF4-FFF2-40B4-BE49-F238E27FC236}">
                <a16:creationId xmlns:a16="http://schemas.microsoft.com/office/drawing/2014/main" id="{14809677-7B39-0FA8-795F-D001F70A6384}"/>
              </a:ext>
            </a:extLst>
          </p:cNvPr>
          <p:cNvGrpSpPr/>
          <p:nvPr userDrawn="1"/>
        </p:nvGrpSpPr>
        <p:grpSpPr>
          <a:xfrm rot="16200000">
            <a:off x="7409152" y="1422400"/>
            <a:ext cx="6858000" cy="4013202"/>
            <a:chOff x="22708" y="1857703"/>
            <a:chExt cx="4832914" cy="2828150"/>
          </a:xfrm>
          <a:solidFill>
            <a:schemeClr val="accent5">
              <a:alpha val="59000"/>
            </a:schemeClr>
          </a:solidFill>
        </p:grpSpPr>
        <p:pic>
          <p:nvPicPr>
            <p:cNvPr id="22" name="Graphic 21">
              <a:extLst>
                <a:ext uri="{FF2B5EF4-FFF2-40B4-BE49-F238E27FC236}">
                  <a16:creationId xmlns:a16="http://schemas.microsoft.com/office/drawing/2014/main" id="{3B40BFE2-3244-E0A2-E538-271F7BF85A90}"/>
                </a:ext>
              </a:extLst>
            </p:cNvPr>
            <p:cNvPicPr>
              <a:picLocks noChangeAspect="1"/>
            </p:cNvPicPr>
            <p:nvPr userDrawn="1"/>
          </p:nvPicPr>
          <p:blipFill>
            <a:blip>
              <a:extLst>
                <a:ext uri="{96DAC541-7B7A-43D3-8B79-37D633B846F1}">
                  <asvg:svgBlip xmlns:asvg="http://schemas.microsoft.com/office/drawing/2016/SVG/main" r:embed="rId2"/>
                </a:ext>
              </a:extLst>
            </a:blip>
            <a:srcRect l="21485" t="44262" r="-2" b="81"/>
            <a:stretch>
              <a:fillRect/>
            </a:stretch>
          </p:blipFill>
          <p:spPr>
            <a:xfrm rot="10800000">
              <a:off x="1832221" y="2082800"/>
              <a:ext cx="3023401" cy="2143051"/>
            </a:xfrm>
            <a:prstGeom prst="rect">
              <a:avLst/>
            </a:prstGeom>
          </p:spPr>
        </p:pic>
        <p:pic>
          <p:nvPicPr>
            <p:cNvPr id="23" name="Graphic 22">
              <a:extLst>
                <a:ext uri="{FF2B5EF4-FFF2-40B4-BE49-F238E27FC236}">
                  <a16:creationId xmlns:a16="http://schemas.microsoft.com/office/drawing/2014/main" id="{A0DDA447-0FC8-FB1D-1ED2-172F8FDFAF02}"/>
                </a:ext>
              </a:extLst>
            </p:cNvPr>
            <p:cNvPicPr>
              <a:picLocks noChangeAspect="1"/>
            </p:cNvPicPr>
            <p:nvPr userDrawn="1"/>
          </p:nvPicPr>
          <p:blipFill>
            <a:blip>
              <a:extLst>
                <a:ext uri="{96DAC541-7B7A-43D3-8B79-37D633B846F1}">
                  <asvg:svgBlip xmlns:asvg="http://schemas.microsoft.com/office/drawing/2016/SVG/main" r:embed="rId2"/>
                </a:ext>
              </a:extLst>
            </a:blip>
            <a:srcRect l="64184" t="-6795" r="-24678" b="30839"/>
            <a:stretch>
              <a:fillRect/>
            </a:stretch>
          </p:blipFill>
          <p:spPr>
            <a:xfrm rot="5400000">
              <a:off x="384201" y="1496210"/>
              <a:ext cx="2828150" cy="3551136"/>
            </a:xfrm>
            <a:prstGeom prst="rect">
              <a:avLst/>
            </a:prstGeom>
          </p:spPr>
        </p:pic>
      </p:grpSp>
      <p:sp>
        <p:nvSpPr>
          <p:cNvPr id="2" name="Subtitle 2">
            <a:extLst>
              <a:ext uri="{FF2B5EF4-FFF2-40B4-BE49-F238E27FC236}">
                <a16:creationId xmlns:a16="http://schemas.microsoft.com/office/drawing/2014/main" id="{3E83BA7C-6537-4EBA-D5DC-0134C5665A72}"/>
              </a:ext>
            </a:extLst>
          </p:cNvPr>
          <p:cNvSpPr>
            <a:spLocks noGrp="1"/>
          </p:cNvSpPr>
          <p:nvPr>
            <p:ph type="subTitle" idx="13" hasCustomPrompt="1"/>
          </p:nvPr>
        </p:nvSpPr>
        <p:spPr>
          <a:xfrm>
            <a:off x="609600" y="908688"/>
            <a:ext cx="7569877"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7775082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ase Study A">
    <p:bg>
      <p:bgPr>
        <a:gradFill>
          <a:gsLst>
            <a:gs pos="1000">
              <a:schemeClr val="accent3">
                <a:lumMod val="40000"/>
                <a:lumOff val="60000"/>
              </a:schemeClr>
            </a:gs>
            <a:gs pos="100000">
              <a:schemeClr val="accent3">
                <a:lumMod val="20000"/>
                <a:lumOff val="80000"/>
              </a:schemeClr>
            </a:gs>
          </a:gsLst>
          <a:lin ang="13500000" scaled="1"/>
        </a:gra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A1B10AC2-10AB-083C-59B2-6FA440D2FAE8}"/>
              </a:ext>
            </a:extLst>
          </p:cNvPr>
          <p:cNvPicPr>
            <a:picLocks noChangeAspect="1"/>
          </p:cNvPicPr>
          <p:nvPr userDrawn="1"/>
        </p:nvPicPr>
        <p:blipFill>
          <a:blip>
            <a:extLst>
              <a:ext uri="{96DAC541-7B7A-43D3-8B79-37D633B846F1}">
                <asvg:svgBlip xmlns:asvg="http://schemas.microsoft.com/office/drawing/2016/SVG/main" r:embed="rId2"/>
              </a:ext>
            </a:extLst>
          </a:blip>
          <a:srcRect l="34139" t="43586" b="-1"/>
          <a:stretch>
            <a:fillRect/>
          </a:stretch>
        </p:blipFill>
        <p:spPr>
          <a:xfrm rot="10800000">
            <a:off x="2326877" y="4220356"/>
            <a:ext cx="3079190" cy="2637580"/>
          </a:xfrm>
          <a:prstGeom prst="rect">
            <a:avLst/>
          </a:prstGeom>
        </p:spPr>
      </p:pic>
      <p:pic>
        <p:nvPicPr>
          <p:cNvPr id="13" name="Graphic 12">
            <a:extLst>
              <a:ext uri="{FF2B5EF4-FFF2-40B4-BE49-F238E27FC236}">
                <a16:creationId xmlns:a16="http://schemas.microsoft.com/office/drawing/2014/main" id="{CB5BF362-3822-6E5B-DEA5-7E285E50239F}"/>
              </a:ext>
            </a:extLst>
          </p:cNvPr>
          <p:cNvPicPr>
            <a:picLocks noChangeAspect="1"/>
          </p:cNvPicPr>
          <p:nvPr userDrawn="1"/>
        </p:nvPicPr>
        <p:blipFill>
          <a:blip>
            <a:extLst>
              <a:ext uri="{96DAC541-7B7A-43D3-8B79-37D633B846F1}">
                <asvg:svgBlip xmlns:asvg="http://schemas.microsoft.com/office/drawing/2016/SVG/main" r:embed="rId2"/>
              </a:ext>
            </a:extLst>
          </a:blip>
          <a:srcRect l="41866" t="-637" r="-2" b="81"/>
          <a:stretch>
            <a:fillRect/>
          </a:stretch>
        </p:blipFill>
        <p:spPr>
          <a:xfrm rot="10800000">
            <a:off x="2454582" y="2082800"/>
            <a:ext cx="2238589" cy="3871874"/>
          </a:xfrm>
          <a:prstGeom prst="rect">
            <a:avLst/>
          </a:prstGeom>
        </p:spPr>
      </p:pic>
      <p:pic>
        <p:nvPicPr>
          <p:cNvPr id="14" name="Graphic 13">
            <a:extLst>
              <a:ext uri="{FF2B5EF4-FFF2-40B4-BE49-F238E27FC236}">
                <a16:creationId xmlns:a16="http://schemas.microsoft.com/office/drawing/2014/main" id="{A05669F4-B481-A4F9-30E0-73B21A753AF2}"/>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a:off x="-3765297" y="3039130"/>
            <a:ext cx="5535573" cy="3573845"/>
          </a:xfrm>
          <a:prstGeom prst="rect">
            <a:avLst/>
          </a:prstGeom>
        </p:spPr>
      </p:pic>
      <p:sp>
        <p:nvSpPr>
          <p:cNvPr id="11" name="Freeform 10">
            <a:extLst>
              <a:ext uri="{FF2B5EF4-FFF2-40B4-BE49-F238E27FC236}">
                <a16:creationId xmlns:a16="http://schemas.microsoft.com/office/drawing/2014/main" id="{77D982AA-BC1E-7F15-6A5E-736289498651}"/>
              </a:ext>
            </a:extLst>
          </p:cNvPr>
          <p:cNvSpPr/>
          <p:nvPr/>
        </p:nvSpPr>
        <p:spPr>
          <a:xfrm rot="16200000">
            <a:off x="4762278" y="-571785"/>
            <a:ext cx="6857936" cy="8001635"/>
          </a:xfrm>
          <a:custGeom>
            <a:avLst/>
            <a:gdLst>
              <a:gd name="csX0" fmla="*/ 574230 w 6857936"/>
              <a:gd name="csY0" fmla="*/ 64 h 8001635"/>
              <a:gd name="csX1" fmla="*/ 6857936 w 6857936"/>
              <a:gd name="csY1" fmla="*/ 64 h 8001635"/>
              <a:gd name="csX2" fmla="*/ 6857936 w 6857936"/>
              <a:gd name="csY2" fmla="*/ 8001636 h 8001635"/>
              <a:gd name="csX3" fmla="*/ 0 w 6857936"/>
              <a:gd name="csY3" fmla="*/ 8001636 h 8001635"/>
              <a:gd name="csX4" fmla="*/ 0 w 6857936"/>
              <a:gd name="csY4" fmla="*/ 574294 h 8001635"/>
              <a:gd name="csX5" fmla="*/ 574294 w 6857936"/>
              <a:gd name="csY5" fmla="*/ 0 h 8001635"/>
            </a:gdLst>
            <a:ahLst/>
            <a:cxnLst>
              <a:cxn ang="0">
                <a:pos x="csX0" y="csY0"/>
              </a:cxn>
              <a:cxn ang="0">
                <a:pos x="csX1" y="csY1"/>
              </a:cxn>
              <a:cxn ang="0">
                <a:pos x="csX2" y="csY2"/>
              </a:cxn>
              <a:cxn ang="0">
                <a:pos x="csX3" y="csY3"/>
              </a:cxn>
              <a:cxn ang="0">
                <a:pos x="csX4" y="csY4"/>
              </a:cxn>
              <a:cxn ang="0">
                <a:pos x="csX5" y="csY5"/>
              </a:cxn>
            </a:cxnLst>
            <a:rect l="l" t="t" r="r" b="b"/>
            <a:pathLst>
              <a:path w="6857936" h="8001635">
                <a:moveTo>
                  <a:pt x="574230" y="64"/>
                </a:moveTo>
                <a:lnTo>
                  <a:pt x="6857936" y="64"/>
                </a:lnTo>
                <a:lnTo>
                  <a:pt x="6857936" y="8001636"/>
                </a:lnTo>
                <a:lnTo>
                  <a:pt x="0" y="8001636"/>
                </a:lnTo>
                <a:lnTo>
                  <a:pt x="0" y="574294"/>
                </a:lnTo>
                <a:cubicBezTo>
                  <a:pt x="0" y="257366"/>
                  <a:pt x="257302" y="0"/>
                  <a:pt x="574294" y="0"/>
                </a:cubicBezTo>
                <a:close/>
              </a:path>
            </a:pathLst>
          </a:custGeom>
          <a:solidFill>
            <a:srgbClr val="FFFFFF"/>
          </a:solidFill>
          <a:ln w="6350" cap="flat">
            <a:noFill/>
            <a:prstDash val="solid"/>
            <a:miter/>
          </a:ln>
        </p:spPr>
        <p:txBody>
          <a:bodyPr/>
          <a:lstStyle/>
          <a:p>
            <a:endParaRPr lang="en-US" b="0" i="0">
              <a:latin typeface="Avenir Next" panose="020B0503020202020204" pitchFamily="34" charset="0"/>
            </a:endParaRPr>
          </a:p>
        </p:txBody>
      </p:sp>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4876800" y="1176734"/>
            <a:ext cx="6699849" cy="4881166"/>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2" name="Rectangle 1">
            <a:extLst>
              <a:ext uri="{FF2B5EF4-FFF2-40B4-BE49-F238E27FC236}">
                <a16:creationId xmlns:a16="http://schemas.microsoft.com/office/drawing/2014/main" id="{F0C82A0F-0D61-AE06-DF37-0B7C5CF22570}"/>
              </a:ext>
            </a:extLst>
          </p:cNvPr>
          <p:cNvSpPr/>
          <p:nvPr userDrawn="1"/>
        </p:nvSpPr>
        <p:spPr>
          <a:xfrm>
            <a:off x="1205484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
        <p:nvSpPr>
          <p:cNvPr id="4" name="Rectangle 3">
            <a:extLst>
              <a:ext uri="{FF2B5EF4-FFF2-40B4-BE49-F238E27FC236}">
                <a16:creationId xmlns:a16="http://schemas.microsoft.com/office/drawing/2014/main" id="{2C69F29B-89E3-856A-66B3-64D04D5709E9}"/>
              </a:ext>
            </a:extLst>
          </p:cNvPr>
          <p:cNvSpPr/>
          <p:nvPr userDrawn="1"/>
        </p:nvSpPr>
        <p:spPr>
          <a:xfrm>
            <a:off x="0" y="0"/>
            <a:ext cx="12192000" cy="6578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
        <p:nvSpPr>
          <p:cNvPr id="9" name="Content Placeholder 2">
            <a:extLst>
              <a:ext uri="{FF2B5EF4-FFF2-40B4-BE49-F238E27FC236}">
                <a16:creationId xmlns:a16="http://schemas.microsoft.com/office/drawing/2014/main" id="{D7DD6E69-110F-DC20-EC48-48C3207B89D1}"/>
              </a:ext>
            </a:extLst>
          </p:cNvPr>
          <p:cNvSpPr>
            <a:spLocks noGrp="1"/>
          </p:cNvSpPr>
          <p:nvPr>
            <p:ph idx="17"/>
          </p:nvPr>
        </p:nvSpPr>
        <p:spPr>
          <a:xfrm>
            <a:off x="615351" y="1785004"/>
            <a:ext cx="3018477" cy="4272895"/>
          </a:xfrm>
        </p:spPr>
        <p:txBody>
          <a:bodyPr>
            <a:noAutofit/>
          </a:bodyPr>
          <a:lstStyle>
            <a:lvl1pPr>
              <a:defRPr sz="1400" b="0" i="0"/>
            </a:lvl1pPr>
            <a:lvl2pPr>
              <a:defRPr sz="1400" b="0" i="0"/>
            </a:lvl2pPr>
            <a:lvl3pPr>
              <a:defRPr sz="1400" b="0" i="0"/>
            </a:lvl3pPr>
            <a:lvl4pPr>
              <a:defRPr sz="1400" b="0" i="0"/>
            </a:lvl4pPr>
            <a:lvl5pPr>
              <a:defRPr sz="14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3D7D926D-ED32-FF0B-3AE7-DA5572FE6C0A}"/>
              </a:ext>
            </a:extLst>
          </p:cNvPr>
          <p:cNvSpPr>
            <a:spLocks noGrp="1"/>
          </p:cNvSpPr>
          <p:nvPr>
            <p:ph idx="19"/>
          </p:nvPr>
        </p:nvSpPr>
        <p:spPr>
          <a:xfrm>
            <a:off x="615351" y="1176733"/>
            <a:ext cx="3018477" cy="389601"/>
          </a:xfrm>
        </p:spPr>
        <p:txBody>
          <a:bodyPr>
            <a:noAutofit/>
          </a:bodyPr>
          <a:lstStyle>
            <a:lvl1pPr>
              <a:buFont typeface="Arial" panose="020B0604020202020204" pitchFamily="34" charset="0"/>
              <a:buNone/>
              <a:defRPr b="0" i="0"/>
            </a:lvl1pPr>
            <a:lvl2pPr>
              <a:buFont typeface="Arial" panose="020B0604020202020204" pitchFamily="34" charset="0"/>
              <a:buNone/>
              <a:defRPr b="0" i="0"/>
            </a:lvl2pPr>
            <a:lvl3pPr>
              <a:buFont typeface="Arial" panose="020B0604020202020204" pitchFamily="34" charset="0"/>
              <a:buNone/>
              <a:defRPr b="0" i="0"/>
            </a:lvl3pPr>
            <a:lvl4pPr>
              <a:buFont typeface="Arial" panose="020B0604020202020204" pitchFamily="34" charset="0"/>
              <a:buNone/>
              <a:defRPr b="0" i="0"/>
            </a:lvl4pPr>
            <a:lvl5pPr>
              <a:buFont typeface="Arial" panose="020B0604020202020204" pitchFamily="34" charset="0"/>
              <a:buNone/>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6">
            <a:extLst>
              <a:ext uri="{FF2B5EF4-FFF2-40B4-BE49-F238E27FC236}">
                <a16:creationId xmlns:a16="http://schemas.microsoft.com/office/drawing/2014/main" id="{C52F4C50-09DD-7347-CDD3-543B781844BF}"/>
              </a:ext>
            </a:extLst>
          </p:cNvPr>
          <p:cNvSpPr>
            <a:spLocks noGrp="1"/>
          </p:cNvSpPr>
          <p:nvPr>
            <p:ph type="title" hasCustomPrompt="1"/>
          </p:nvPr>
        </p:nvSpPr>
        <p:spPr>
          <a:xfrm>
            <a:off x="612113" y="248135"/>
            <a:ext cx="6104730" cy="443623"/>
          </a:xfrm>
        </p:spPr>
        <p:txBody>
          <a:bodyPr/>
          <a:lstStyle>
            <a:lvl1pPr>
              <a:defRPr sz="1400">
                <a:solidFill>
                  <a:schemeClr val="bg1"/>
                </a:solidFill>
              </a:defRPr>
            </a:lvl1pPr>
          </a:lstStyle>
          <a:p>
            <a:r>
              <a:rPr lang="en-US"/>
              <a:t>CLICK TO EDIT MASTER TITLE STYLE</a:t>
            </a:r>
          </a:p>
        </p:txBody>
      </p:sp>
    </p:spTree>
    <p:extLst>
      <p:ext uri="{BB962C8B-B14F-4D97-AF65-F5344CB8AC3E}">
        <p14:creationId xmlns:p14="http://schemas.microsoft.com/office/powerpoint/2010/main" val="10269070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ase Study B">
    <p:bg>
      <p:bgPr>
        <a:solidFill>
          <a:schemeClr val="bg1"/>
        </a:solidFill>
        <a:effectLst/>
      </p:bgPr>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41A0399D-3433-CE80-2088-B33C3106444C}"/>
              </a:ext>
            </a:extLst>
          </p:cNvPr>
          <p:cNvSpPr/>
          <p:nvPr userDrawn="1"/>
        </p:nvSpPr>
        <p:spPr>
          <a:xfrm rot="10800000">
            <a:off x="5553867" y="657892"/>
            <a:ext cx="6638133" cy="6200108"/>
          </a:xfrm>
          <a:custGeom>
            <a:avLst/>
            <a:gdLst>
              <a:gd name="csX0" fmla="*/ 6638133 w 6638133"/>
              <a:gd name="csY0" fmla="*/ 6200108 h 6200108"/>
              <a:gd name="csX1" fmla="*/ 4764728 w 6638133"/>
              <a:gd name="csY1" fmla="*/ 6200108 h 6200108"/>
              <a:gd name="csX2" fmla="*/ 1873405 w 6638133"/>
              <a:gd name="csY2" fmla="*/ 6200108 h 6200108"/>
              <a:gd name="csX3" fmla="*/ 0 w 6638133"/>
              <a:gd name="csY3" fmla="*/ 6200108 h 6200108"/>
              <a:gd name="csX4" fmla="*/ 0 w 6638133"/>
              <a:gd name="csY4" fmla="*/ 0 h 6200108"/>
              <a:gd name="csX5" fmla="*/ 6063897 w 6638133"/>
              <a:gd name="csY5" fmla="*/ 0 h 6200108"/>
              <a:gd name="csX6" fmla="*/ 6063897 w 6638133"/>
              <a:gd name="csY6" fmla="*/ 5625872 h 6200108"/>
              <a:gd name="csX7" fmla="*/ 6063833 w 6638133"/>
              <a:gd name="csY7" fmla="*/ 5625808 h 6200108"/>
              <a:gd name="csX8" fmla="*/ 6638133 w 6638133"/>
              <a:gd name="csY8" fmla="*/ 6200108 h 62001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638133" h="6200108">
                <a:moveTo>
                  <a:pt x="6638133" y="6200108"/>
                </a:moveTo>
                <a:lnTo>
                  <a:pt x="4764728" y="6200108"/>
                </a:lnTo>
                <a:lnTo>
                  <a:pt x="1873405" y="6200108"/>
                </a:lnTo>
                <a:lnTo>
                  <a:pt x="0" y="6200108"/>
                </a:lnTo>
                <a:lnTo>
                  <a:pt x="0" y="0"/>
                </a:lnTo>
                <a:lnTo>
                  <a:pt x="6063897" y="0"/>
                </a:lnTo>
                <a:lnTo>
                  <a:pt x="6063897" y="5625872"/>
                </a:lnTo>
                <a:lnTo>
                  <a:pt x="6063833" y="5625808"/>
                </a:lnTo>
                <a:cubicBezTo>
                  <a:pt x="6063833" y="5942803"/>
                  <a:pt x="6321202" y="6200108"/>
                  <a:pt x="6638133" y="6200108"/>
                </a:cubicBezTo>
                <a:close/>
              </a:path>
            </a:pathLst>
          </a:custGeom>
          <a:gradFill>
            <a:gsLst>
              <a:gs pos="1000">
                <a:schemeClr val="accent3">
                  <a:lumMod val="60000"/>
                  <a:lumOff val="40000"/>
                </a:schemeClr>
              </a:gs>
              <a:gs pos="100000">
                <a:schemeClr val="accent3">
                  <a:lumMod val="20000"/>
                  <a:lumOff val="80000"/>
                </a:schemeClr>
              </a:gs>
            </a:gsLst>
            <a:lin ang="13500000" scaled="1"/>
          </a:gradFill>
          <a:ln w="6350" cap="flat">
            <a:noFill/>
            <a:prstDash val="solid"/>
            <a:miter/>
          </a:ln>
        </p:spPr>
        <p:txBody>
          <a:bodyPr wrap="square">
            <a:noAutofit/>
          </a:bodyPr>
          <a:lstStyle/>
          <a:p>
            <a:endParaRPr lang="en-US" b="0" i="0">
              <a:latin typeface="Avenir Next" panose="020B0503020202020204" pitchFamily="34" charset="0"/>
            </a:endParaRPr>
          </a:p>
        </p:txBody>
      </p:sp>
      <p:sp>
        <p:nvSpPr>
          <p:cNvPr id="15" name="Content Placeholder 2">
            <a:extLst>
              <a:ext uri="{FF2B5EF4-FFF2-40B4-BE49-F238E27FC236}">
                <a16:creationId xmlns:a16="http://schemas.microsoft.com/office/drawing/2014/main" id="{E3AC7F8A-27F7-F501-DC0E-BB80B876B97C}"/>
              </a:ext>
            </a:extLst>
          </p:cNvPr>
          <p:cNvSpPr>
            <a:spLocks noGrp="1"/>
          </p:cNvSpPr>
          <p:nvPr>
            <p:ph idx="17"/>
          </p:nvPr>
        </p:nvSpPr>
        <p:spPr>
          <a:xfrm>
            <a:off x="615351" y="1785004"/>
            <a:ext cx="4871049" cy="4272895"/>
          </a:xfrm>
        </p:spPr>
        <p:txBody>
          <a:bodyPr>
            <a:noAutofit/>
          </a:bodyPr>
          <a:lstStyle>
            <a:lvl1pPr>
              <a:defRPr sz="1400" b="0" i="0"/>
            </a:lvl1pPr>
            <a:lvl2pPr>
              <a:defRPr sz="1400" b="0" i="0"/>
            </a:lvl2pPr>
            <a:lvl3pPr>
              <a:defRPr sz="1400" b="0" i="0"/>
            </a:lvl3pPr>
            <a:lvl4pPr>
              <a:defRPr sz="1400" b="0" i="0"/>
            </a:lvl4pPr>
            <a:lvl5pPr>
              <a:defRPr sz="14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pic>
        <p:nvPicPr>
          <p:cNvPr id="21" name="Graphic 20">
            <a:extLst>
              <a:ext uri="{FF2B5EF4-FFF2-40B4-BE49-F238E27FC236}">
                <a16:creationId xmlns:a16="http://schemas.microsoft.com/office/drawing/2014/main" id="{8DE2ACF2-0211-31D3-7B4E-A618660DB126}"/>
              </a:ext>
            </a:extLst>
          </p:cNvPr>
          <p:cNvPicPr>
            <a:picLocks noChangeAspect="1"/>
          </p:cNvPicPr>
          <p:nvPr userDrawn="1"/>
        </p:nvPicPr>
        <p:blipFill>
          <a:blip>
            <a:extLst>
              <a:ext uri="{96DAC541-7B7A-43D3-8B79-37D633B846F1}">
                <asvg:svgBlip xmlns:asvg="http://schemas.microsoft.com/office/drawing/2016/SVG/main" r:embed="rId2"/>
              </a:ext>
            </a:extLst>
          </a:blip>
          <a:srcRect l="40265" t="-1120" r="-2" b="81"/>
          <a:stretch>
            <a:fillRect/>
          </a:stretch>
        </p:blipFill>
        <p:spPr>
          <a:xfrm rot="5400000">
            <a:off x="7793852" y="-1128278"/>
            <a:ext cx="3264118" cy="5520678"/>
          </a:xfrm>
          <a:prstGeom prst="rect">
            <a:avLst/>
          </a:prstGeom>
        </p:spPr>
      </p:pic>
      <p:pic>
        <p:nvPicPr>
          <p:cNvPr id="22" name="Graphic 21">
            <a:extLst>
              <a:ext uri="{FF2B5EF4-FFF2-40B4-BE49-F238E27FC236}">
                <a16:creationId xmlns:a16="http://schemas.microsoft.com/office/drawing/2014/main" id="{D9DA2408-BC70-EED8-D4A3-7975DD559956}"/>
              </a:ext>
            </a:extLst>
          </p:cNvPr>
          <p:cNvPicPr>
            <a:picLocks noChangeAspect="1"/>
          </p:cNvPicPr>
          <p:nvPr userDrawn="1"/>
        </p:nvPicPr>
        <p:blipFill>
          <a:blip>
            <a:extLst>
              <a:ext uri="{96DAC541-7B7A-43D3-8B79-37D633B846F1}">
                <asvg:svgBlip xmlns:asvg="http://schemas.microsoft.com/office/drawing/2016/SVG/main" r:embed="rId2"/>
              </a:ext>
            </a:extLst>
          </a:blip>
          <a:srcRect l="41461" t="-6795" r="-24678" b="30839"/>
          <a:stretch>
            <a:fillRect/>
          </a:stretch>
        </p:blipFill>
        <p:spPr>
          <a:xfrm>
            <a:off x="6096000" y="1818870"/>
            <a:ext cx="5520676" cy="5039132"/>
          </a:xfrm>
          <a:prstGeom prst="rect">
            <a:avLst/>
          </a:prstGeom>
        </p:spPr>
      </p:pic>
      <p:pic>
        <p:nvPicPr>
          <p:cNvPr id="25" name="Graphic 24">
            <a:extLst>
              <a:ext uri="{FF2B5EF4-FFF2-40B4-BE49-F238E27FC236}">
                <a16:creationId xmlns:a16="http://schemas.microsoft.com/office/drawing/2014/main" id="{5A6FBEA8-B505-6C0D-0A18-FF402E66F65A}"/>
              </a:ext>
            </a:extLst>
          </p:cNvPr>
          <p:cNvPicPr>
            <a:picLocks noChangeAspect="1"/>
          </p:cNvPicPr>
          <p:nvPr userDrawn="1"/>
        </p:nvPicPr>
        <p:blipFill>
          <a:blip>
            <a:extLst>
              <a:ext uri="{96DAC541-7B7A-43D3-8B79-37D633B846F1}">
                <asvg:svgBlip xmlns:asvg="http://schemas.microsoft.com/office/drawing/2016/SVG/main" r:embed="rId3"/>
              </a:ext>
            </a:extLst>
          </a:blip>
          <a:srcRect l="19819" t="52179" r="-11491" b="-19234"/>
          <a:stretch>
            <a:fillRect/>
          </a:stretch>
        </p:blipFill>
        <p:spPr>
          <a:xfrm rot="5400000">
            <a:off x="7941537" y="659201"/>
            <a:ext cx="4909661" cy="3591264"/>
          </a:xfrm>
          <a:prstGeom prst="rect">
            <a:avLst/>
          </a:prstGeom>
        </p:spPr>
      </p:pic>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6716843" y="1785004"/>
            <a:ext cx="4871049" cy="4285638"/>
          </a:xfrm>
        </p:spPr>
        <p:txBody>
          <a:bodyPr>
            <a:noAutofit/>
          </a:bodyPr>
          <a:lstStyle>
            <a:lvl1pPr>
              <a:defRPr sz="1400" b="0" i="0">
                <a:solidFill>
                  <a:schemeClr val="tx1"/>
                </a:solidFill>
              </a:defRPr>
            </a:lvl1pPr>
            <a:lvl2pPr>
              <a:defRPr sz="1400" b="0" i="0">
                <a:solidFill>
                  <a:schemeClr val="tx1"/>
                </a:solidFill>
              </a:defRPr>
            </a:lvl2pPr>
            <a:lvl3pPr>
              <a:defRPr sz="1400" b="0" i="0">
                <a:solidFill>
                  <a:schemeClr val="tx1"/>
                </a:solidFill>
              </a:defRPr>
            </a:lvl3pPr>
            <a:lvl4pPr>
              <a:defRPr sz="1400" b="0" i="0">
                <a:solidFill>
                  <a:schemeClr val="tx1"/>
                </a:solidFill>
              </a:defRPr>
            </a:lvl4pPr>
            <a:lvl5pPr>
              <a:defRPr sz="1400" b="0" i="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a:extLst>
              <a:ext uri="{FF2B5EF4-FFF2-40B4-BE49-F238E27FC236}">
                <a16:creationId xmlns:a16="http://schemas.microsoft.com/office/drawing/2014/main" id="{2D9F3F60-05AF-9C64-A51A-65D6583B2354}"/>
              </a:ext>
            </a:extLst>
          </p:cNvPr>
          <p:cNvSpPr/>
          <p:nvPr userDrawn="1"/>
        </p:nvSpPr>
        <p:spPr>
          <a:xfrm>
            <a:off x="0" y="0"/>
            <a:ext cx="12192000" cy="6578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
        <p:nvSpPr>
          <p:cNvPr id="7" name="Title 6">
            <a:extLst>
              <a:ext uri="{FF2B5EF4-FFF2-40B4-BE49-F238E27FC236}">
                <a16:creationId xmlns:a16="http://schemas.microsoft.com/office/drawing/2014/main" id="{419C963F-AC0C-AEB7-1D94-A80FBF9331C4}"/>
              </a:ext>
            </a:extLst>
          </p:cNvPr>
          <p:cNvSpPr>
            <a:spLocks noGrp="1"/>
          </p:cNvSpPr>
          <p:nvPr>
            <p:ph type="title" hasCustomPrompt="1"/>
          </p:nvPr>
        </p:nvSpPr>
        <p:spPr>
          <a:xfrm>
            <a:off x="612113" y="248135"/>
            <a:ext cx="6104730" cy="443623"/>
          </a:xfrm>
        </p:spPr>
        <p:txBody>
          <a:bodyPr/>
          <a:lstStyle>
            <a:lvl1pPr>
              <a:defRPr sz="14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D54CE25-E01E-D5D6-B345-47065F42AD66}"/>
              </a:ext>
            </a:extLst>
          </p:cNvPr>
          <p:cNvSpPr>
            <a:spLocks noGrp="1"/>
          </p:cNvSpPr>
          <p:nvPr>
            <p:ph idx="19"/>
          </p:nvPr>
        </p:nvSpPr>
        <p:spPr>
          <a:xfrm>
            <a:off x="615351" y="1176733"/>
            <a:ext cx="4871049" cy="389601"/>
          </a:xfrm>
        </p:spPr>
        <p:txBody>
          <a:bodyPr>
            <a:noAutofit/>
          </a:bodyPr>
          <a:lstStyle>
            <a:lvl1pPr>
              <a:buFont typeface="Arial" panose="020B0604020202020204" pitchFamily="34" charset="0"/>
              <a:buNone/>
              <a:defRPr b="0" i="0"/>
            </a:lvl1pPr>
            <a:lvl2pPr>
              <a:buFont typeface="Arial" panose="020B0604020202020204" pitchFamily="34" charset="0"/>
              <a:buNone/>
              <a:defRPr b="0" i="0"/>
            </a:lvl2pPr>
            <a:lvl3pPr>
              <a:buFont typeface="Arial" panose="020B0604020202020204" pitchFamily="34" charset="0"/>
              <a:buNone/>
              <a:defRPr b="0" i="0"/>
            </a:lvl3pPr>
            <a:lvl4pPr>
              <a:buFont typeface="Arial" panose="020B0604020202020204" pitchFamily="34" charset="0"/>
              <a:buNone/>
              <a:defRPr b="0" i="0"/>
            </a:lvl4pPr>
            <a:lvl5pPr>
              <a:buFont typeface="Arial" panose="020B0604020202020204" pitchFamily="34" charset="0"/>
              <a:buNone/>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E1200E19-13CC-F96C-F79A-404D9E47C8AD}"/>
              </a:ext>
            </a:extLst>
          </p:cNvPr>
          <p:cNvSpPr>
            <a:spLocks noGrp="1"/>
          </p:cNvSpPr>
          <p:nvPr>
            <p:ph idx="20"/>
          </p:nvPr>
        </p:nvSpPr>
        <p:spPr>
          <a:xfrm>
            <a:off x="6716843" y="1159933"/>
            <a:ext cx="4871049" cy="407563"/>
          </a:xfrm>
        </p:spPr>
        <p:txBody>
          <a:bodyPr>
            <a:noAutofit/>
          </a:bodyPr>
          <a:lstStyle>
            <a:lvl1pPr>
              <a:buFont typeface="Arial" panose="020B0604020202020204" pitchFamily="34" charset="0"/>
              <a:buNone/>
              <a:defRPr b="0" i="0">
                <a:solidFill>
                  <a:schemeClr val="tx1"/>
                </a:solidFill>
              </a:defRPr>
            </a:lvl1pPr>
            <a:lvl2pPr>
              <a:buFont typeface="Arial" panose="020B0604020202020204" pitchFamily="34" charset="0"/>
              <a:buNone/>
              <a:defRPr b="0" i="0">
                <a:solidFill>
                  <a:schemeClr val="tx1"/>
                </a:solidFill>
              </a:defRPr>
            </a:lvl2pPr>
            <a:lvl3pPr>
              <a:buFont typeface="Arial" panose="020B0604020202020204" pitchFamily="34" charset="0"/>
              <a:buNone/>
              <a:defRPr b="0" i="0">
                <a:solidFill>
                  <a:schemeClr val="tx1"/>
                </a:solidFill>
              </a:defRPr>
            </a:lvl3pPr>
            <a:lvl4pPr>
              <a:buFont typeface="Arial" panose="020B0604020202020204" pitchFamily="34" charset="0"/>
              <a:buNone/>
              <a:defRPr b="0" i="0">
                <a:solidFill>
                  <a:schemeClr val="tx1"/>
                </a:solidFill>
              </a:defRPr>
            </a:lvl4pPr>
            <a:lvl5pPr>
              <a:buFont typeface="Arial" panose="020B0604020202020204" pitchFamily="34" charset="0"/>
              <a:buNone/>
              <a:defRPr b="0" i="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81198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8DFB2D-50CA-1C11-0E17-C09294CE851F}"/>
              </a:ext>
            </a:extLst>
          </p:cNvPr>
          <p:cNvSpPr>
            <a:spLocks noGrp="1"/>
          </p:cNvSpPr>
          <p:nvPr>
            <p:ph idx="1"/>
          </p:nvPr>
        </p:nvSpPr>
        <p:spPr>
          <a:xfrm>
            <a:off x="609600" y="1600199"/>
            <a:ext cx="10970287" cy="4640264"/>
          </a:xfrm>
        </p:spPr>
        <p:txBody>
          <a:bodyPr/>
          <a:lstStyle>
            <a:lvl1pPr>
              <a:buClr>
                <a:schemeClr val="tx2"/>
              </a:buClr>
              <a:defRPr b="0" i="0">
                <a:solidFill>
                  <a:schemeClr val="tx2"/>
                </a:solidFill>
              </a:defRPr>
            </a:lvl1pPr>
            <a:lvl2pPr>
              <a:buClr>
                <a:schemeClr val="tx2"/>
              </a:buClr>
              <a:defRPr b="0" i="0">
                <a:solidFill>
                  <a:schemeClr val="tx2"/>
                </a:solidFill>
              </a:defRPr>
            </a:lvl2pPr>
            <a:lvl3pPr>
              <a:buClr>
                <a:schemeClr val="tx2"/>
              </a:buClr>
              <a:defRPr b="0" i="0">
                <a:solidFill>
                  <a:schemeClr val="tx2"/>
                </a:solidFill>
              </a:defRPr>
            </a:lvl3pPr>
            <a:lvl4pPr>
              <a:buClr>
                <a:schemeClr val="tx2"/>
              </a:buClr>
              <a:defRPr b="0" i="0">
                <a:solidFill>
                  <a:schemeClr val="tx2"/>
                </a:solidFill>
              </a:defRPr>
            </a:lvl4pPr>
            <a:lvl5pPr>
              <a:buClr>
                <a:schemeClr val="tx2"/>
              </a:buCl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10">
            <a:extLst>
              <a:ext uri="{FF2B5EF4-FFF2-40B4-BE49-F238E27FC236}">
                <a16:creationId xmlns:a16="http://schemas.microsoft.com/office/drawing/2014/main" id="{F2AD7F14-60BC-4CC9-744F-E01A39969BE5}"/>
              </a:ext>
            </a:extLst>
          </p:cNvPr>
          <p:cNvSpPr>
            <a:spLocks noGrp="1"/>
          </p:cNvSpPr>
          <p:nvPr>
            <p:ph type="sldNum" sz="quarter" idx="14"/>
          </p:nvPr>
        </p:nvSpPr>
        <p:spPr/>
        <p:txBody>
          <a:bodyPr/>
          <a:lstStyle/>
          <a:p>
            <a:pPr>
              <a:defRPr/>
            </a:pPr>
            <a:fld id="{61DB99DD-A01D-0840-B95D-E6C823DDC4E1}" type="slidenum">
              <a:rPr lang="en-US" smtClean="0"/>
              <a:pPr>
                <a:defRPr/>
              </a:pPr>
              <a:t>‹#›</a:t>
            </a:fld>
            <a:endParaRPr lang="en-US"/>
          </a:p>
        </p:txBody>
      </p:sp>
      <p:sp>
        <p:nvSpPr>
          <p:cNvPr id="2" name="Title 1">
            <a:extLst>
              <a:ext uri="{FF2B5EF4-FFF2-40B4-BE49-F238E27FC236}">
                <a16:creationId xmlns:a16="http://schemas.microsoft.com/office/drawing/2014/main" id="{44B8FC13-1C0A-6F99-8FB8-BDD3E1F08282}"/>
              </a:ext>
            </a:extLst>
          </p:cNvPr>
          <p:cNvSpPr>
            <a:spLocks noGrp="1"/>
          </p:cNvSpPr>
          <p:nvPr>
            <p:ph type="title"/>
          </p:nvPr>
        </p:nvSpPr>
        <p:spPr/>
        <p:txBody>
          <a:bodyPr/>
          <a:lstStyle/>
          <a:p>
            <a:r>
              <a:rPr lang="en-US"/>
              <a:t>Click to edit Master title style</a:t>
            </a:r>
          </a:p>
        </p:txBody>
      </p:sp>
      <p:sp>
        <p:nvSpPr>
          <p:cNvPr id="10" name="Subtitle 2">
            <a:extLst>
              <a:ext uri="{FF2B5EF4-FFF2-40B4-BE49-F238E27FC236}">
                <a16:creationId xmlns:a16="http://schemas.microsoft.com/office/drawing/2014/main" id="{F5D67B6B-452D-C671-64C2-69F7B1E48F1E}"/>
              </a:ext>
            </a:extLst>
          </p:cNvPr>
          <p:cNvSpPr>
            <a:spLocks noGrp="1"/>
          </p:cNvSpPr>
          <p:nvPr>
            <p:ph type="subTitle" idx="13" hasCustomPrompt="1"/>
          </p:nvPr>
        </p:nvSpPr>
        <p:spPr>
          <a:xfrm>
            <a:off x="609600" y="908688"/>
            <a:ext cx="10970287"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a:extLst>
              <a:ext uri="{FF2B5EF4-FFF2-40B4-BE49-F238E27FC236}">
                <a16:creationId xmlns:a16="http://schemas.microsoft.com/office/drawing/2014/main" id="{0332992C-F3E5-7321-8F70-9043B3D0AD8A}"/>
              </a:ext>
            </a:extLst>
          </p:cNvPr>
          <p:cNvSpPr/>
          <p:nvPr userDrawn="1"/>
        </p:nvSpPr>
        <p:spPr>
          <a:xfrm>
            <a:off x="0" y="6720840"/>
            <a:ext cx="12192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169768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92">
          <p15:clr>
            <a:srgbClr val="FBAE40"/>
          </p15:clr>
        </p15:guide>
        <p15:guide id="4" pos="746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 Column">
    <p:bg>
      <p:bgPr>
        <a:solidFill>
          <a:schemeClr val="bg1"/>
        </a:solid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6C783EB-A1DA-CFA4-6118-FF815863B3A4}"/>
              </a:ext>
            </a:extLst>
          </p:cNvPr>
          <p:cNvSpPr>
            <a:spLocks noGrp="1"/>
          </p:cNvSpPr>
          <p:nvPr>
            <p:ph idx="16"/>
          </p:nvPr>
        </p:nvSpPr>
        <p:spPr>
          <a:xfrm>
            <a:off x="609601" y="1600200"/>
            <a:ext cx="5026702" cy="4457699"/>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1983DD8E-341C-9CFE-68A6-035959289570}"/>
              </a:ext>
            </a:extLst>
          </p:cNvPr>
          <p:cNvSpPr>
            <a:spLocks noGrp="1"/>
          </p:cNvSpPr>
          <p:nvPr>
            <p:ph idx="21"/>
          </p:nvPr>
        </p:nvSpPr>
        <p:spPr>
          <a:xfrm>
            <a:off x="6555699" y="1600200"/>
            <a:ext cx="5024187" cy="4457699"/>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11">
            <a:extLst>
              <a:ext uri="{FF2B5EF4-FFF2-40B4-BE49-F238E27FC236}">
                <a16:creationId xmlns:a16="http://schemas.microsoft.com/office/drawing/2014/main" id="{DF73D924-AE25-2974-0B7F-AB80D334CBA5}"/>
              </a:ext>
            </a:extLst>
          </p:cNvPr>
          <p:cNvSpPr>
            <a:spLocks noGrp="1"/>
          </p:cNvSpPr>
          <p:nvPr>
            <p:ph type="sldNum" sz="quarter" idx="22"/>
          </p:nvPr>
        </p:nvSpPr>
        <p:spPr/>
        <p:txBody>
          <a:bodyPr/>
          <a:lstStyle/>
          <a:p>
            <a:pPr>
              <a:defRPr/>
            </a:pPr>
            <a:fld id="{61DB99DD-A01D-0840-B95D-E6C823DDC4E1}" type="slidenum">
              <a:rPr lang="en-US" smtClean="0"/>
              <a:pPr>
                <a:defRPr/>
              </a:pPr>
              <a:t>‹#›</a:t>
            </a:fld>
            <a:endParaRPr lang="en-US"/>
          </a:p>
        </p:txBody>
      </p:sp>
      <p:sp>
        <p:nvSpPr>
          <p:cNvPr id="2" name="Title 1">
            <a:extLst>
              <a:ext uri="{FF2B5EF4-FFF2-40B4-BE49-F238E27FC236}">
                <a16:creationId xmlns:a16="http://schemas.microsoft.com/office/drawing/2014/main" id="{EBC33C18-16F2-0149-D9AC-E5A5236F64F9}"/>
              </a:ext>
            </a:extLst>
          </p:cNvPr>
          <p:cNvSpPr>
            <a:spLocks noGrp="1"/>
          </p:cNvSpPr>
          <p:nvPr>
            <p:ph type="title"/>
          </p:nvPr>
        </p:nvSpPr>
        <p:spPr/>
        <p:txBody>
          <a:bodyPr/>
          <a:lstStyle/>
          <a:p>
            <a:r>
              <a:rPr lang="en-US"/>
              <a:t>Click to edit Master title style</a:t>
            </a:r>
          </a:p>
        </p:txBody>
      </p:sp>
      <p:sp>
        <p:nvSpPr>
          <p:cNvPr id="6" name="Subtitle 2">
            <a:extLst>
              <a:ext uri="{FF2B5EF4-FFF2-40B4-BE49-F238E27FC236}">
                <a16:creationId xmlns:a16="http://schemas.microsoft.com/office/drawing/2014/main" id="{2C12D186-4E12-ADC0-CD1D-C3F78B07A595}"/>
              </a:ext>
            </a:extLst>
          </p:cNvPr>
          <p:cNvSpPr>
            <a:spLocks noGrp="1"/>
          </p:cNvSpPr>
          <p:nvPr>
            <p:ph type="subTitle" idx="13" hasCustomPrompt="1"/>
          </p:nvPr>
        </p:nvSpPr>
        <p:spPr>
          <a:xfrm>
            <a:off x="609600" y="908688"/>
            <a:ext cx="10970287"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Rectangle 7">
            <a:extLst>
              <a:ext uri="{FF2B5EF4-FFF2-40B4-BE49-F238E27FC236}">
                <a16:creationId xmlns:a16="http://schemas.microsoft.com/office/drawing/2014/main" id="{458238F8-449B-7AAD-C870-3E0F4B99B3EF}"/>
              </a:ext>
            </a:extLst>
          </p:cNvPr>
          <p:cNvSpPr/>
          <p:nvPr userDrawn="1"/>
        </p:nvSpPr>
        <p:spPr>
          <a:xfrm>
            <a:off x="0" y="6720840"/>
            <a:ext cx="12192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18444227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92">
          <p15:clr>
            <a:srgbClr val="FBAE40"/>
          </p15:clr>
        </p15:guide>
        <p15:guide id="4" pos="746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 Column A">
    <p:bg>
      <p:bgPr>
        <a:solidFill>
          <a:schemeClr val="bg1"/>
        </a:solidFill>
        <a:effectLst/>
      </p:bgPr>
    </p:bg>
    <p:spTree>
      <p:nvGrpSpPr>
        <p:cNvPr id="1" name=""/>
        <p:cNvGrpSpPr/>
        <p:nvPr/>
      </p:nvGrpSpPr>
      <p:grpSpPr>
        <a:xfrm>
          <a:off x="0" y="0"/>
          <a:ext cx="0" cy="0"/>
          <a:chOff x="0" y="0"/>
          <a:chExt cx="0" cy="0"/>
        </a:xfrm>
      </p:grpSpPr>
      <p:sp>
        <p:nvSpPr>
          <p:cNvPr id="11" name="Text Placeholder 5">
            <a:extLst>
              <a:ext uri="{FF2B5EF4-FFF2-40B4-BE49-F238E27FC236}">
                <a16:creationId xmlns:a16="http://schemas.microsoft.com/office/drawing/2014/main" id="{5AFD9D44-7B3A-6859-C97C-0DF787BFFD30}"/>
              </a:ext>
            </a:extLst>
          </p:cNvPr>
          <p:cNvSpPr>
            <a:spLocks noGrp="1"/>
          </p:cNvSpPr>
          <p:nvPr userDrawn="1">
            <p:ph type="body" sz="quarter" idx="23"/>
          </p:nvPr>
        </p:nvSpPr>
        <p:spPr>
          <a:xfrm>
            <a:off x="802640" y="1600200"/>
            <a:ext cx="5120640" cy="4457700"/>
          </a:xfrm>
          <a:prstGeom prst="roundRect">
            <a:avLst>
              <a:gd name="adj" fmla="val 6343"/>
            </a:avLst>
          </a:prstGeom>
          <a:solidFill>
            <a:schemeClr val="bg1">
              <a:lumMod val="95000"/>
            </a:schemeClr>
          </a:solidFill>
        </p:spPr>
        <p:txBody>
          <a:bodyPr lIns="182880" tIns="182880" rIns="182880" bIns="182880"/>
          <a:lstStyle>
            <a:lvl1pPr>
              <a:defRPr b="0" i="0">
                <a:solidFill>
                  <a:schemeClr val="tx2"/>
                </a:solidFill>
              </a:defRPr>
            </a:lvl1pPr>
            <a:lvl2pPr>
              <a:defRPr b="0" i="0">
                <a:solidFill>
                  <a:schemeClr val="tx2"/>
                </a:solidFill>
              </a:defRPr>
            </a:lvl2pPr>
            <a:lvl3pPr>
              <a:defRPr b="0" i="0">
                <a:solidFill>
                  <a:schemeClr val="tx2"/>
                </a:solidFill>
              </a:defRPr>
            </a:lvl3pPr>
            <a:lvl4pPr>
              <a:defRPr b="0" i="0">
                <a:solidFill>
                  <a:schemeClr val="tx2"/>
                </a:solidFill>
              </a:defRPr>
            </a:lvl4pPr>
            <a:lvl5pP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5">
            <a:extLst>
              <a:ext uri="{FF2B5EF4-FFF2-40B4-BE49-F238E27FC236}">
                <a16:creationId xmlns:a16="http://schemas.microsoft.com/office/drawing/2014/main" id="{949777BF-3AE5-38CC-380D-FB4279766B45}"/>
              </a:ext>
            </a:extLst>
          </p:cNvPr>
          <p:cNvSpPr>
            <a:spLocks noGrp="1"/>
          </p:cNvSpPr>
          <p:nvPr userDrawn="1">
            <p:ph type="body" sz="quarter" idx="24"/>
          </p:nvPr>
        </p:nvSpPr>
        <p:spPr>
          <a:xfrm>
            <a:off x="6268722" y="1600200"/>
            <a:ext cx="5120640" cy="4457700"/>
          </a:xfrm>
          <a:prstGeom prst="roundRect">
            <a:avLst>
              <a:gd name="adj" fmla="val 6343"/>
            </a:avLst>
          </a:prstGeom>
          <a:solidFill>
            <a:schemeClr val="bg1">
              <a:lumMod val="95000"/>
            </a:schemeClr>
          </a:solidFill>
        </p:spPr>
        <p:txBody>
          <a:bodyPr lIns="182880" tIns="182880" rIns="182880" bIns="182880"/>
          <a:lstStyle>
            <a:lvl1pPr>
              <a:defRPr b="0" i="0">
                <a:solidFill>
                  <a:schemeClr val="tx2"/>
                </a:solidFill>
              </a:defRPr>
            </a:lvl1pPr>
            <a:lvl2pPr>
              <a:defRPr b="0" i="0">
                <a:solidFill>
                  <a:schemeClr val="tx2"/>
                </a:solidFill>
              </a:defRPr>
            </a:lvl2pPr>
            <a:lvl3pPr>
              <a:defRPr b="0" i="0">
                <a:solidFill>
                  <a:schemeClr val="tx2"/>
                </a:solidFill>
              </a:defRPr>
            </a:lvl3pPr>
            <a:lvl4pPr>
              <a:defRPr b="0" i="0">
                <a:solidFill>
                  <a:schemeClr val="tx2"/>
                </a:solidFill>
              </a:defRPr>
            </a:lvl4pPr>
            <a:lvl5pP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Slide Number Placeholder 19">
            <a:extLst>
              <a:ext uri="{FF2B5EF4-FFF2-40B4-BE49-F238E27FC236}">
                <a16:creationId xmlns:a16="http://schemas.microsoft.com/office/drawing/2014/main" id="{DFE2334A-0DB7-BEF7-1AFE-6098B68ECA02}"/>
              </a:ext>
            </a:extLst>
          </p:cNvPr>
          <p:cNvSpPr>
            <a:spLocks noGrp="1"/>
          </p:cNvSpPr>
          <p:nvPr userDrawn="1">
            <p:ph type="sldNum" sz="quarter" idx="25"/>
          </p:nvPr>
        </p:nvSpPr>
        <p:spPr/>
        <p:txBody>
          <a:bodyPr/>
          <a:lstStyle/>
          <a:p>
            <a:pPr>
              <a:defRPr/>
            </a:pPr>
            <a:fld id="{61DB99DD-A01D-0840-B95D-E6C823DDC4E1}" type="slidenum">
              <a:rPr lang="en-US" smtClean="0"/>
              <a:pPr>
                <a:defRPr/>
              </a:pPr>
              <a:t>‹#›</a:t>
            </a:fld>
            <a:endParaRPr lang="en-US"/>
          </a:p>
        </p:txBody>
      </p:sp>
      <p:sp>
        <p:nvSpPr>
          <p:cNvPr id="2" name="Title 1">
            <a:extLst>
              <a:ext uri="{FF2B5EF4-FFF2-40B4-BE49-F238E27FC236}">
                <a16:creationId xmlns:a16="http://schemas.microsoft.com/office/drawing/2014/main" id="{B675F91C-1EDB-98C2-5642-5B8895E2D9D0}"/>
              </a:ext>
            </a:extLst>
          </p:cNvPr>
          <p:cNvSpPr>
            <a:spLocks noGrp="1"/>
          </p:cNvSpPr>
          <p:nvPr>
            <p:ph type="title"/>
          </p:nvPr>
        </p:nvSpPr>
        <p:spPr/>
        <p:txBody>
          <a:bodyPr/>
          <a:lstStyle/>
          <a:p>
            <a:r>
              <a:rPr lang="en-US"/>
              <a:t>Click to edit Master title style</a:t>
            </a:r>
          </a:p>
        </p:txBody>
      </p:sp>
      <p:grpSp>
        <p:nvGrpSpPr>
          <p:cNvPr id="12" name="Graphic 22">
            <a:extLst>
              <a:ext uri="{FF2B5EF4-FFF2-40B4-BE49-F238E27FC236}">
                <a16:creationId xmlns:a16="http://schemas.microsoft.com/office/drawing/2014/main" id="{E0C15D44-3E0C-4F47-CF25-D4E09B214979}"/>
              </a:ext>
            </a:extLst>
          </p:cNvPr>
          <p:cNvGrpSpPr/>
          <p:nvPr userDrawn="1"/>
        </p:nvGrpSpPr>
        <p:grpSpPr>
          <a:xfrm rot="16200000">
            <a:off x="11079907" y="-856854"/>
            <a:ext cx="1592364" cy="2404179"/>
            <a:chOff x="4379856" y="2349621"/>
            <a:chExt cx="1359405" cy="2052454"/>
          </a:xfrm>
          <a:noFill/>
        </p:grpSpPr>
        <p:sp>
          <p:nvSpPr>
            <p:cNvPr id="13" name="Freeform 12">
              <a:extLst>
                <a:ext uri="{FF2B5EF4-FFF2-40B4-BE49-F238E27FC236}">
                  <a16:creationId xmlns:a16="http://schemas.microsoft.com/office/drawing/2014/main" id="{4DE065C5-7850-1F0F-A7AA-909B0E1FCEF6}"/>
                </a:ext>
              </a:extLst>
            </p:cNvPr>
            <p:cNvSpPr/>
            <p:nvPr/>
          </p:nvSpPr>
          <p:spPr>
            <a:xfrm>
              <a:off x="4622373" y="2349621"/>
              <a:ext cx="1116887" cy="1656397"/>
            </a:xfrm>
            <a:custGeom>
              <a:avLst/>
              <a:gdLst>
                <a:gd name="csX0" fmla="*/ 2713463 w 2713462"/>
                <a:gd name="csY0" fmla="*/ 0 h 1656397"/>
                <a:gd name="csX1" fmla="*/ 256615 w 2713462"/>
                <a:gd name="csY1" fmla="*/ 0 h 1656397"/>
                <a:gd name="csX2" fmla="*/ 0 w 2713462"/>
                <a:gd name="csY2" fmla="*/ 257175 h 1656397"/>
                <a:gd name="csX3" fmla="*/ 0 w 2713462"/>
                <a:gd name="csY3" fmla="*/ 1656398 h 1656397"/>
                <a:gd name="csX0" fmla="*/ 1091581 w 1091581"/>
                <a:gd name="csY0" fmla="*/ 0 h 1656398"/>
                <a:gd name="csX1" fmla="*/ 256615 w 1091581"/>
                <a:gd name="csY1" fmla="*/ 0 h 1656398"/>
                <a:gd name="csX2" fmla="*/ 0 w 1091581"/>
                <a:gd name="csY2" fmla="*/ 257175 h 1656398"/>
                <a:gd name="csX3" fmla="*/ 0 w 1091581"/>
                <a:gd name="csY3" fmla="*/ 1656398 h 1656398"/>
              </a:gdLst>
              <a:ahLst/>
              <a:cxnLst>
                <a:cxn ang="0">
                  <a:pos x="csX0" y="csY0"/>
                </a:cxn>
                <a:cxn ang="0">
                  <a:pos x="csX1" y="csY1"/>
                </a:cxn>
                <a:cxn ang="0">
                  <a:pos x="csX2" y="csY2"/>
                </a:cxn>
                <a:cxn ang="0">
                  <a:pos x="csX3" y="csY3"/>
                </a:cxn>
              </a:cxnLst>
              <a:rect l="l" t="t" r="r" b="b"/>
              <a:pathLst>
                <a:path w="1091581" h="1656398">
                  <a:moveTo>
                    <a:pt x="1091581" y="0"/>
                  </a:moveTo>
                  <a:lnTo>
                    <a:pt x="256615" y="0"/>
                  </a:lnTo>
                  <a:cubicBezTo>
                    <a:pt x="114906" y="0"/>
                    <a:pt x="0" y="115157"/>
                    <a:pt x="0" y="257175"/>
                  </a:cubicBezTo>
                  <a:lnTo>
                    <a:pt x="0" y="1656398"/>
                  </a:lnTo>
                </a:path>
              </a:pathLst>
            </a:custGeom>
            <a:noFill/>
            <a:ln w="76200" cap="flat">
              <a:solidFill>
                <a:schemeClr val="accent5"/>
              </a:solidFill>
              <a:prstDash val="solid"/>
              <a:miter/>
            </a:ln>
          </p:spPr>
          <p:txBody>
            <a:bodyPr/>
            <a:lstStyle/>
            <a:p>
              <a:endParaRPr lang="en-US" b="0" i="0">
                <a:latin typeface="Avenir Next" panose="020B0503020202020204" pitchFamily="34" charset="0"/>
              </a:endParaRPr>
            </a:p>
          </p:txBody>
        </p:sp>
        <p:sp>
          <p:nvSpPr>
            <p:cNvPr id="14" name="Freeform 13">
              <a:extLst>
                <a:ext uri="{FF2B5EF4-FFF2-40B4-BE49-F238E27FC236}">
                  <a16:creationId xmlns:a16="http://schemas.microsoft.com/office/drawing/2014/main" id="{F67CF2CF-73F5-74FF-C5C1-C49F9EE7E304}"/>
                </a:ext>
              </a:extLst>
            </p:cNvPr>
            <p:cNvSpPr/>
            <p:nvPr/>
          </p:nvSpPr>
          <p:spPr>
            <a:xfrm>
              <a:off x="4379856" y="2625661"/>
              <a:ext cx="1359405" cy="1776414"/>
            </a:xfrm>
            <a:custGeom>
              <a:avLst/>
              <a:gdLst>
                <a:gd name="csX0" fmla="*/ 2884540 w 2884539"/>
                <a:gd name="csY0" fmla="*/ 0 h 1776412"/>
                <a:gd name="csX1" fmla="*/ 256615 w 2884539"/>
                <a:gd name="csY1" fmla="*/ 0 h 1776412"/>
                <a:gd name="csX2" fmla="*/ 0 w 2884539"/>
                <a:gd name="csY2" fmla="*/ 257175 h 1776412"/>
                <a:gd name="csX3" fmla="*/ 0 w 2884539"/>
                <a:gd name="csY3" fmla="*/ 1776413 h 1776412"/>
                <a:gd name="csX0" fmla="*/ 1376341 w 1376341"/>
                <a:gd name="csY0" fmla="*/ 0 h 1776413"/>
                <a:gd name="csX1" fmla="*/ 256615 w 1376341"/>
                <a:gd name="csY1" fmla="*/ 0 h 1776413"/>
                <a:gd name="csX2" fmla="*/ 0 w 1376341"/>
                <a:gd name="csY2" fmla="*/ 257175 h 1776413"/>
                <a:gd name="csX3" fmla="*/ 0 w 1376341"/>
                <a:gd name="csY3" fmla="*/ 1776413 h 1776413"/>
              </a:gdLst>
              <a:ahLst/>
              <a:cxnLst>
                <a:cxn ang="0">
                  <a:pos x="csX0" y="csY0"/>
                </a:cxn>
                <a:cxn ang="0">
                  <a:pos x="csX1" y="csY1"/>
                </a:cxn>
                <a:cxn ang="0">
                  <a:pos x="csX2" y="csY2"/>
                </a:cxn>
                <a:cxn ang="0">
                  <a:pos x="csX3" y="csY3"/>
                </a:cxn>
              </a:cxnLst>
              <a:rect l="l" t="t" r="r" b="b"/>
              <a:pathLst>
                <a:path w="1376341" h="1776413">
                  <a:moveTo>
                    <a:pt x="1376341" y="0"/>
                  </a:moveTo>
                  <a:lnTo>
                    <a:pt x="256615" y="0"/>
                  </a:lnTo>
                  <a:cubicBezTo>
                    <a:pt x="114906" y="0"/>
                    <a:pt x="0" y="115157"/>
                    <a:pt x="0" y="257175"/>
                  </a:cubicBezTo>
                  <a:lnTo>
                    <a:pt x="0" y="1776413"/>
                  </a:lnTo>
                </a:path>
              </a:pathLst>
            </a:custGeom>
            <a:noFill/>
            <a:ln w="76200" cap="flat">
              <a:solidFill>
                <a:schemeClr val="accent1"/>
              </a:solidFill>
              <a:prstDash val="solid"/>
              <a:miter/>
            </a:ln>
          </p:spPr>
          <p:txBody>
            <a:bodyPr/>
            <a:lstStyle/>
            <a:p>
              <a:endParaRPr lang="en-US" b="0" i="0">
                <a:latin typeface="Avenir Next" panose="020B0503020202020204" pitchFamily="34" charset="0"/>
              </a:endParaRPr>
            </a:p>
          </p:txBody>
        </p:sp>
      </p:grpSp>
      <p:sp>
        <p:nvSpPr>
          <p:cNvPr id="5" name="Subtitle 2">
            <a:extLst>
              <a:ext uri="{FF2B5EF4-FFF2-40B4-BE49-F238E27FC236}">
                <a16:creationId xmlns:a16="http://schemas.microsoft.com/office/drawing/2014/main" id="{2A16216E-F870-2F66-B9D7-EF26811B6A80}"/>
              </a:ext>
            </a:extLst>
          </p:cNvPr>
          <p:cNvSpPr>
            <a:spLocks noGrp="1"/>
          </p:cNvSpPr>
          <p:nvPr>
            <p:ph type="subTitle" idx="13" hasCustomPrompt="1"/>
          </p:nvPr>
        </p:nvSpPr>
        <p:spPr>
          <a:xfrm>
            <a:off x="609600" y="908688"/>
            <a:ext cx="10970287"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a:extLst>
              <a:ext uri="{FF2B5EF4-FFF2-40B4-BE49-F238E27FC236}">
                <a16:creationId xmlns:a16="http://schemas.microsoft.com/office/drawing/2014/main" id="{B40DFC3E-7286-F88D-32BD-62C241AFEC92}"/>
              </a:ext>
            </a:extLst>
          </p:cNvPr>
          <p:cNvSpPr/>
          <p:nvPr userDrawn="1"/>
        </p:nvSpPr>
        <p:spPr>
          <a:xfrm>
            <a:off x="0" y="6720840"/>
            <a:ext cx="12192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365251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92">
          <p15:clr>
            <a:srgbClr val="FBAE40"/>
          </p15:clr>
        </p15:guide>
        <p15:guide id="4" pos="746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 Column A">
    <p:bg>
      <p:bgPr>
        <a:solidFill>
          <a:schemeClr val="bg1"/>
        </a:solidFill>
        <a:effectLst/>
      </p:bgPr>
    </p:bg>
    <p:spTree>
      <p:nvGrpSpPr>
        <p:cNvPr id="1" name=""/>
        <p:cNvGrpSpPr/>
        <p:nvPr/>
      </p:nvGrpSpPr>
      <p:grpSpPr>
        <a:xfrm>
          <a:off x="0" y="0"/>
          <a:ext cx="0" cy="0"/>
          <a:chOff x="0" y="0"/>
          <a:chExt cx="0" cy="0"/>
        </a:xfrm>
      </p:grpSpPr>
      <p:sp>
        <p:nvSpPr>
          <p:cNvPr id="16" name="Text Placeholder 5">
            <a:extLst>
              <a:ext uri="{FF2B5EF4-FFF2-40B4-BE49-F238E27FC236}">
                <a16:creationId xmlns:a16="http://schemas.microsoft.com/office/drawing/2014/main" id="{E6CFFAC0-2F1D-224A-8405-E20A828CE584}"/>
              </a:ext>
            </a:extLst>
          </p:cNvPr>
          <p:cNvSpPr>
            <a:spLocks noGrp="1"/>
          </p:cNvSpPr>
          <p:nvPr>
            <p:ph type="body" sz="quarter" idx="23"/>
          </p:nvPr>
        </p:nvSpPr>
        <p:spPr>
          <a:xfrm>
            <a:off x="867242" y="1600201"/>
            <a:ext cx="3291840" cy="4457699"/>
          </a:xfrm>
          <a:prstGeom prst="roundRect">
            <a:avLst>
              <a:gd name="adj" fmla="val 6597"/>
            </a:avLst>
          </a:prstGeom>
          <a:solidFill>
            <a:srgbClr val="F3F4F4"/>
          </a:solidFill>
        </p:spPr>
        <p:txBody>
          <a:bodyPr lIns="182880" tIns="182880" rIns="182880" bIns="182880"/>
          <a:lstStyle>
            <a:lvl1pPr>
              <a:defRPr b="0" i="0">
                <a:solidFill>
                  <a:schemeClr val="tx2"/>
                </a:solidFill>
              </a:defRPr>
            </a:lvl1pPr>
            <a:lvl2pPr>
              <a:defRPr b="0" i="0">
                <a:solidFill>
                  <a:schemeClr val="tx2"/>
                </a:solidFill>
              </a:defRPr>
            </a:lvl2pPr>
            <a:lvl3pPr>
              <a:defRPr b="0" i="0">
                <a:solidFill>
                  <a:schemeClr val="tx2"/>
                </a:solidFill>
              </a:defRPr>
            </a:lvl3pPr>
            <a:lvl4pPr>
              <a:defRPr b="0" i="0">
                <a:solidFill>
                  <a:schemeClr val="tx2"/>
                </a:solidFill>
              </a:defRPr>
            </a:lvl4pPr>
            <a:lvl5pP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5">
            <a:extLst>
              <a:ext uri="{FF2B5EF4-FFF2-40B4-BE49-F238E27FC236}">
                <a16:creationId xmlns:a16="http://schemas.microsoft.com/office/drawing/2014/main" id="{6AE4FAB6-A22E-C821-0885-886E9F7379CC}"/>
              </a:ext>
            </a:extLst>
          </p:cNvPr>
          <p:cNvSpPr>
            <a:spLocks noGrp="1"/>
          </p:cNvSpPr>
          <p:nvPr>
            <p:ph type="body" sz="quarter" idx="24"/>
          </p:nvPr>
        </p:nvSpPr>
        <p:spPr>
          <a:xfrm>
            <a:off x="4469193" y="1600201"/>
            <a:ext cx="3291840" cy="4457699"/>
          </a:xfrm>
          <a:prstGeom prst="roundRect">
            <a:avLst>
              <a:gd name="adj" fmla="val 6597"/>
            </a:avLst>
          </a:prstGeom>
          <a:solidFill>
            <a:srgbClr val="F3F4F4"/>
          </a:solidFill>
        </p:spPr>
        <p:txBody>
          <a:bodyPr lIns="182880" tIns="182880" rIns="182880" bIns="182880"/>
          <a:lstStyle>
            <a:lvl1pPr>
              <a:defRPr b="0" i="0">
                <a:solidFill>
                  <a:schemeClr val="tx2"/>
                </a:solidFill>
              </a:defRPr>
            </a:lvl1pPr>
            <a:lvl2pPr>
              <a:defRPr b="0" i="0">
                <a:solidFill>
                  <a:schemeClr val="tx2"/>
                </a:solidFill>
              </a:defRPr>
            </a:lvl2pPr>
            <a:lvl3pPr>
              <a:defRPr b="0" i="0">
                <a:solidFill>
                  <a:schemeClr val="tx2"/>
                </a:solidFill>
              </a:defRPr>
            </a:lvl3pPr>
            <a:lvl4pPr>
              <a:defRPr b="0" i="0">
                <a:solidFill>
                  <a:schemeClr val="tx2"/>
                </a:solidFill>
              </a:defRPr>
            </a:lvl4pPr>
            <a:lvl5pP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5">
            <a:extLst>
              <a:ext uri="{FF2B5EF4-FFF2-40B4-BE49-F238E27FC236}">
                <a16:creationId xmlns:a16="http://schemas.microsoft.com/office/drawing/2014/main" id="{7661B151-2F3A-4077-1D2E-C51BB75E8D1A}"/>
              </a:ext>
            </a:extLst>
          </p:cNvPr>
          <p:cNvSpPr>
            <a:spLocks noGrp="1"/>
          </p:cNvSpPr>
          <p:nvPr>
            <p:ph type="body" sz="quarter" idx="25"/>
          </p:nvPr>
        </p:nvSpPr>
        <p:spPr>
          <a:xfrm>
            <a:off x="8071145" y="1600201"/>
            <a:ext cx="3291840" cy="4457699"/>
          </a:xfrm>
          <a:prstGeom prst="roundRect">
            <a:avLst>
              <a:gd name="adj" fmla="val 6597"/>
            </a:avLst>
          </a:prstGeom>
          <a:solidFill>
            <a:srgbClr val="F3F4F4"/>
          </a:solidFill>
        </p:spPr>
        <p:txBody>
          <a:bodyPr lIns="182880" tIns="182880" rIns="182880" bIns="182880"/>
          <a:lstStyle>
            <a:lvl1pPr>
              <a:defRPr b="0" i="0">
                <a:solidFill>
                  <a:schemeClr val="tx2"/>
                </a:solidFill>
              </a:defRPr>
            </a:lvl1pPr>
            <a:lvl2pPr>
              <a:defRPr b="0" i="0">
                <a:solidFill>
                  <a:schemeClr val="tx2"/>
                </a:solidFill>
              </a:defRPr>
            </a:lvl2pPr>
            <a:lvl3pPr>
              <a:defRPr b="0" i="0">
                <a:solidFill>
                  <a:schemeClr val="tx2"/>
                </a:solidFill>
              </a:defRPr>
            </a:lvl3pPr>
            <a:lvl4pPr>
              <a:defRPr b="0" i="0">
                <a:solidFill>
                  <a:schemeClr val="tx2"/>
                </a:solidFill>
              </a:defRPr>
            </a:lvl4pPr>
            <a:lvl5pP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Slide Number Placeholder 24">
            <a:extLst>
              <a:ext uri="{FF2B5EF4-FFF2-40B4-BE49-F238E27FC236}">
                <a16:creationId xmlns:a16="http://schemas.microsoft.com/office/drawing/2014/main" id="{A07DA825-90E0-DA90-0100-4FAE2F6ACBA4}"/>
              </a:ext>
            </a:extLst>
          </p:cNvPr>
          <p:cNvSpPr>
            <a:spLocks noGrp="1"/>
          </p:cNvSpPr>
          <p:nvPr>
            <p:ph type="sldNum" sz="quarter" idx="26"/>
          </p:nvPr>
        </p:nvSpPr>
        <p:spPr/>
        <p:txBody>
          <a:bodyPr/>
          <a:lstStyle/>
          <a:p>
            <a:pPr>
              <a:defRPr/>
            </a:pPr>
            <a:fld id="{61DB99DD-A01D-0840-B95D-E6C823DDC4E1}" type="slidenum">
              <a:rPr lang="en-US" smtClean="0"/>
              <a:pPr>
                <a:defRPr/>
              </a:pPr>
              <a:t>‹#›</a:t>
            </a:fld>
            <a:endParaRPr lang="en-US"/>
          </a:p>
        </p:txBody>
      </p:sp>
      <p:sp>
        <p:nvSpPr>
          <p:cNvPr id="6" name="Title 5">
            <a:extLst>
              <a:ext uri="{FF2B5EF4-FFF2-40B4-BE49-F238E27FC236}">
                <a16:creationId xmlns:a16="http://schemas.microsoft.com/office/drawing/2014/main" id="{538BB4DC-09ED-34F7-F55B-46D87A917484}"/>
              </a:ext>
            </a:extLst>
          </p:cNvPr>
          <p:cNvSpPr>
            <a:spLocks noGrp="1"/>
          </p:cNvSpPr>
          <p:nvPr>
            <p:ph type="title"/>
          </p:nvPr>
        </p:nvSpPr>
        <p:spPr/>
        <p:txBody>
          <a:bodyPr/>
          <a:lstStyle/>
          <a:p>
            <a:r>
              <a:rPr lang="en-US"/>
              <a:t>Click to edit Master title style</a:t>
            </a:r>
          </a:p>
        </p:txBody>
      </p:sp>
      <p:sp>
        <p:nvSpPr>
          <p:cNvPr id="4" name="Subtitle 2">
            <a:extLst>
              <a:ext uri="{FF2B5EF4-FFF2-40B4-BE49-F238E27FC236}">
                <a16:creationId xmlns:a16="http://schemas.microsoft.com/office/drawing/2014/main" id="{E401F628-66E1-A53D-ABD8-5CB3ECF2D72A}"/>
              </a:ext>
            </a:extLst>
          </p:cNvPr>
          <p:cNvSpPr>
            <a:spLocks noGrp="1"/>
          </p:cNvSpPr>
          <p:nvPr>
            <p:ph type="subTitle" idx="13" hasCustomPrompt="1"/>
          </p:nvPr>
        </p:nvSpPr>
        <p:spPr>
          <a:xfrm>
            <a:off x="609600" y="908688"/>
            <a:ext cx="10970287"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Rectangle 7">
            <a:extLst>
              <a:ext uri="{FF2B5EF4-FFF2-40B4-BE49-F238E27FC236}">
                <a16:creationId xmlns:a16="http://schemas.microsoft.com/office/drawing/2014/main" id="{EB7AC175-C3AB-BC0E-709D-2F622A20F285}"/>
              </a:ext>
            </a:extLst>
          </p:cNvPr>
          <p:cNvSpPr/>
          <p:nvPr userDrawn="1"/>
        </p:nvSpPr>
        <p:spPr>
          <a:xfrm>
            <a:off x="0" y="6720840"/>
            <a:ext cx="12192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8061179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92">
          <p15:clr>
            <a:srgbClr val="FBAE40"/>
          </p15:clr>
        </p15:guide>
        <p15:guide id="4" pos="7464">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ad A">
    <p:bg>
      <p:bgPr>
        <a:solidFill>
          <a:schemeClr val="bg1"/>
        </a:solidFill>
        <a:effectLst/>
      </p:bgPr>
    </p:bg>
    <p:spTree>
      <p:nvGrpSpPr>
        <p:cNvPr id="1" name=""/>
        <p:cNvGrpSpPr/>
        <p:nvPr/>
      </p:nvGrpSpPr>
      <p:grpSpPr>
        <a:xfrm>
          <a:off x="0" y="0"/>
          <a:ext cx="0" cy="0"/>
          <a:chOff x="0" y="0"/>
          <a:chExt cx="0" cy="0"/>
        </a:xfrm>
      </p:grpSpPr>
      <p:sp>
        <p:nvSpPr>
          <p:cNvPr id="11" name="Text Placeholder 5">
            <a:extLst>
              <a:ext uri="{FF2B5EF4-FFF2-40B4-BE49-F238E27FC236}">
                <a16:creationId xmlns:a16="http://schemas.microsoft.com/office/drawing/2014/main" id="{5AFD9D44-7B3A-6859-C97C-0DF787BFFD30}"/>
              </a:ext>
            </a:extLst>
          </p:cNvPr>
          <p:cNvSpPr>
            <a:spLocks noGrp="1"/>
          </p:cNvSpPr>
          <p:nvPr>
            <p:ph type="body" sz="quarter" idx="23"/>
          </p:nvPr>
        </p:nvSpPr>
        <p:spPr>
          <a:xfrm>
            <a:off x="842963" y="1600200"/>
            <a:ext cx="5120640" cy="2103120"/>
          </a:xfrm>
          <a:prstGeom prst="roundRect">
            <a:avLst>
              <a:gd name="adj" fmla="val 8841"/>
            </a:avLst>
          </a:prstGeom>
          <a:solidFill>
            <a:schemeClr val="bg1">
              <a:lumMod val="95000"/>
            </a:schemeClr>
          </a:solidFill>
        </p:spPr>
        <p:txBody>
          <a:bodyPr lIns="182880" tIns="182880" rIns="182880" bIns="182880"/>
          <a:lstStyle>
            <a:lvl1pPr>
              <a:defRPr b="0" i="0">
                <a:solidFill>
                  <a:schemeClr val="tx2"/>
                </a:solidFill>
              </a:defRPr>
            </a:lvl1pPr>
            <a:lvl2pPr>
              <a:defRPr b="0" i="0">
                <a:solidFill>
                  <a:schemeClr val="tx2"/>
                </a:solidFill>
              </a:defRPr>
            </a:lvl2pPr>
            <a:lvl3pPr>
              <a:defRPr b="0" i="0">
                <a:solidFill>
                  <a:schemeClr val="tx2"/>
                </a:solidFill>
              </a:defRPr>
            </a:lvl3pPr>
            <a:lvl4pPr>
              <a:defRPr b="0" i="0">
                <a:solidFill>
                  <a:schemeClr val="tx2"/>
                </a:solidFill>
              </a:defRPr>
            </a:lvl4pPr>
            <a:lvl5pP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5">
            <a:extLst>
              <a:ext uri="{FF2B5EF4-FFF2-40B4-BE49-F238E27FC236}">
                <a16:creationId xmlns:a16="http://schemas.microsoft.com/office/drawing/2014/main" id="{A8EE191E-B64D-CA81-1BBA-2D44CD78CC13}"/>
              </a:ext>
            </a:extLst>
          </p:cNvPr>
          <p:cNvSpPr>
            <a:spLocks noGrp="1"/>
          </p:cNvSpPr>
          <p:nvPr>
            <p:ph type="body" sz="quarter" idx="24"/>
          </p:nvPr>
        </p:nvSpPr>
        <p:spPr>
          <a:xfrm>
            <a:off x="6228396" y="1600200"/>
            <a:ext cx="5120640" cy="2103120"/>
          </a:xfrm>
          <a:prstGeom prst="roundRect">
            <a:avLst>
              <a:gd name="adj" fmla="val 8841"/>
            </a:avLst>
          </a:prstGeom>
          <a:solidFill>
            <a:schemeClr val="bg1">
              <a:lumMod val="95000"/>
            </a:schemeClr>
          </a:solidFill>
        </p:spPr>
        <p:txBody>
          <a:bodyPr lIns="182880" tIns="182880" rIns="182880" bIns="182880"/>
          <a:lstStyle>
            <a:lvl1pPr>
              <a:defRPr b="0" i="0">
                <a:solidFill>
                  <a:schemeClr val="tx2"/>
                </a:solidFill>
              </a:defRPr>
            </a:lvl1pPr>
            <a:lvl2pPr>
              <a:defRPr b="0" i="0">
                <a:solidFill>
                  <a:schemeClr val="tx2"/>
                </a:solidFill>
              </a:defRPr>
            </a:lvl2pPr>
            <a:lvl3pPr>
              <a:defRPr b="0" i="0">
                <a:solidFill>
                  <a:schemeClr val="tx2"/>
                </a:solidFill>
              </a:defRPr>
            </a:lvl3pPr>
            <a:lvl4pPr>
              <a:defRPr b="0" i="0">
                <a:solidFill>
                  <a:schemeClr val="tx2"/>
                </a:solidFill>
              </a:defRPr>
            </a:lvl4pPr>
            <a:lvl5pP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5">
            <a:extLst>
              <a:ext uri="{FF2B5EF4-FFF2-40B4-BE49-F238E27FC236}">
                <a16:creationId xmlns:a16="http://schemas.microsoft.com/office/drawing/2014/main" id="{C0D30294-B06E-2FD6-8C29-53C7DE20A88C}"/>
              </a:ext>
            </a:extLst>
          </p:cNvPr>
          <p:cNvSpPr>
            <a:spLocks noGrp="1"/>
          </p:cNvSpPr>
          <p:nvPr>
            <p:ph type="body" sz="quarter" idx="25"/>
          </p:nvPr>
        </p:nvSpPr>
        <p:spPr>
          <a:xfrm>
            <a:off x="842964" y="3954780"/>
            <a:ext cx="5120640" cy="2103120"/>
          </a:xfrm>
          <a:prstGeom prst="roundRect">
            <a:avLst>
              <a:gd name="adj" fmla="val 8841"/>
            </a:avLst>
          </a:prstGeom>
          <a:solidFill>
            <a:schemeClr val="bg1">
              <a:lumMod val="95000"/>
            </a:schemeClr>
          </a:solidFill>
        </p:spPr>
        <p:txBody>
          <a:bodyPr lIns="182880" tIns="182880" rIns="182880" bIns="182880"/>
          <a:lstStyle>
            <a:lvl1pPr>
              <a:defRPr b="0" i="0">
                <a:solidFill>
                  <a:schemeClr val="tx2"/>
                </a:solidFill>
              </a:defRPr>
            </a:lvl1pPr>
            <a:lvl2pPr>
              <a:defRPr b="0" i="0">
                <a:solidFill>
                  <a:schemeClr val="tx2"/>
                </a:solidFill>
              </a:defRPr>
            </a:lvl2pPr>
            <a:lvl3pPr>
              <a:defRPr b="0" i="0">
                <a:solidFill>
                  <a:schemeClr val="tx2"/>
                </a:solidFill>
              </a:defRPr>
            </a:lvl3pPr>
            <a:lvl4pPr>
              <a:defRPr b="0" i="0">
                <a:solidFill>
                  <a:schemeClr val="tx2"/>
                </a:solidFill>
              </a:defRPr>
            </a:lvl4pPr>
            <a:lvl5pP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5">
            <a:extLst>
              <a:ext uri="{FF2B5EF4-FFF2-40B4-BE49-F238E27FC236}">
                <a16:creationId xmlns:a16="http://schemas.microsoft.com/office/drawing/2014/main" id="{5F739A60-E1E2-6E78-9507-4A0DD1A4DCA5}"/>
              </a:ext>
            </a:extLst>
          </p:cNvPr>
          <p:cNvSpPr>
            <a:spLocks noGrp="1"/>
          </p:cNvSpPr>
          <p:nvPr>
            <p:ph type="body" sz="quarter" idx="26"/>
          </p:nvPr>
        </p:nvSpPr>
        <p:spPr>
          <a:xfrm>
            <a:off x="6228396" y="3948287"/>
            <a:ext cx="5120640" cy="2103120"/>
          </a:xfrm>
          <a:prstGeom prst="roundRect">
            <a:avLst>
              <a:gd name="adj" fmla="val 8841"/>
            </a:avLst>
          </a:prstGeom>
          <a:solidFill>
            <a:schemeClr val="bg1">
              <a:lumMod val="95000"/>
            </a:schemeClr>
          </a:solidFill>
        </p:spPr>
        <p:txBody>
          <a:bodyPr lIns="182880" tIns="182880" rIns="182880" bIns="182880"/>
          <a:lstStyle>
            <a:lvl1pPr>
              <a:defRPr b="0" i="0">
                <a:solidFill>
                  <a:schemeClr val="tx2"/>
                </a:solidFill>
              </a:defRPr>
            </a:lvl1pPr>
            <a:lvl2pPr>
              <a:defRPr b="0" i="0">
                <a:solidFill>
                  <a:schemeClr val="tx2"/>
                </a:solidFill>
              </a:defRPr>
            </a:lvl2pPr>
            <a:lvl3pPr>
              <a:defRPr b="0" i="0">
                <a:solidFill>
                  <a:schemeClr val="tx2"/>
                </a:solidFill>
              </a:defRPr>
            </a:lvl3pPr>
            <a:lvl4pPr>
              <a:defRPr b="0" i="0">
                <a:solidFill>
                  <a:schemeClr val="tx2"/>
                </a:solidFill>
              </a:defRPr>
            </a:lvl4pPr>
            <a:lvl5pP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13">
            <a:extLst>
              <a:ext uri="{FF2B5EF4-FFF2-40B4-BE49-F238E27FC236}">
                <a16:creationId xmlns:a16="http://schemas.microsoft.com/office/drawing/2014/main" id="{A3352EAD-E1E0-FA00-4B9A-29D81D96D0A3}"/>
              </a:ext>
            </a:extLst>
          </p:cNvPr>
          <p:cNvSpPr>
            <a:spLocks noGrp="1"/>
          </p:cNvSpPr>
          <p:nvPr>
            <p:ph type="sldNum" sz="quarter" idx="27"/>
          </p:nvPr>
        </p:nvSpPr>
        <p:spPr/>
        <p:txBody>
          <a:bodyPr/>
          <a:lstStyle/>
          <a:p>
            <a:pPr>
              <a:defRPr/>
            </a:pPr>
            <a:fld id="{61DB99DD-A01D-0840-B95D-E6C823DDC4E1}" type="slidenum">
              <a:rPr lang="en-US" smtClean="0"/>
              <a:pPr>
                <a:defRPr/>
              </a:pPr>
              <a:t>‹#›</a:t>
            </a:fld>
            <a:endParaRPr lang="en-US"/>
          </a:p>
        </p:txBody>
      </p:sp>
      <p:sp>
        <p:nvSpPr>
          <p:cNvPr id="3" name="Title 2">
            <a:extLst>
              <a:ext uri="{FF2B5EF4-FFF2-40B4-BE49-F238E27FC236}">
                <a16:creationId xmlns:a16="http://schemas.microsoft.com/office/drawing/2014/main" id="{F98894F6-A07C-AD78-DE61-7D4A2034B4D3}"/>
              </a:ext>
            </a:extLst>
          </p:cNvPr>
          <p:cNvSpPr>
            <a:spLocks noGrp="1"/>
          </p:cNvSpPr>
          <p:nvPr>
            <p:ph type="title"/>
          </p:nvPr>
        </p:nvSpPr>
        <p:spPr/>
        <p:txBody>
          <a:bodyPr/>
          <a:lstStyle/>
          <a:p>
            <a:r>
              <a:rPr lang="en-US"/>
              <a:t>Click to edit Master title style</a:t>
            </a:r>
          </a:p>
        </p:txBody>
      </p:sp>
      <p:grpSp>
        <p:nvGrpSpPr>
          <p:cNvPr id="15" name="Graphic 22">
            <a:extLst>
              <a:ext uri="{FF2B5EF4-FFF2-40B4-BE49-F238E27FC236}">
                <a16:creationId xmlns:a16="http://schemas.microsoft.com/office/drawing/2014/main" id="{F310E32B-1A33-EDBC-BAA4-C0F9198B1143}"/>
              </a:ext>
            </a:extLst>
          </p:cNvPr>
          <p:cNvGrpSpPr/>
          <p:nvPr userDrawn="1"/>
        </p:nvGrpSpPr>
        <p:grpSpPr>
          <a:xfrm rot="16200000">
            <a:off x="11079907" y="-856854"/>
            <a:ext cx="1592364" cy="2404179"/>
            <a:chOff x="4379856" y="2349621"/>
            <a:chExt cx="1359405" cy="2052454"/>
          </a:xfrm>
          <a:noFill/>
        </p:grpSpPr>
        <p:sp>
          <p:nvSpPr>
            <p:cNvPr id="17" name="Freeform 16">
              <a:extLst>
                <a:ext uri="{FF2B5EF4-FFF2-40B4-BE49-F238E27FC236}">
                  <a16:creationId xmlns:a16="http://schemas.microsoft.com/office/drawing/2014/main" id="{C0F6FD7A-27F1-2371-9A46-591BBE21E08D}"/>
                </a:ext>
              </a:extLst>
            </p:cNvPr>
            <p:cNvSpPr/>
            <p:nvPr/>
          </p:nvSpPr>
          <p:spPr>
            <a:xfrm>
              <a:off x="4622373" y="2349621"/>
              <a:ext cx="1116887" cy="1656397"/>
            </a:xfrm>
            <a:custGeom>
              <a:avLst/>
              <a:gdLst>
                <a:gd name="csX0" fmla="*/ 2713463 w 2713462"/>
                <a:gd name="csY0" fmla="*/ 0 h 1656397"/>
                <a:gd name="csX1" fmla="*/ 256615 w 2713462"/>
                <a:gd name="csY1" fmla="*/ 0 h 1656397"/>
                <a:gd name="csX2" fmla="*/ 0 w 2713462"/>
                <a:gd name="csY2" fmla="*/ 257175 h 1656397"/>
                <a:gd name="csX3" fmla="*/ 0 w 2713462"/>
                <a:gd name="csY3" fmla="*/ 1656398 h 1656397"/>
                <a:gd name="csX0" fmla="*/ 1091581 w 1091581"/>
                <a:gd name="csY0" fmla="*/ 0 h 1656398"/>
                <a:gd name="csX1" fmla="*/ 256615 w 1091581"/>
                <a:gd name="csY1" fmla="*/ 0 h 1656398"/>
                <a:gd name="csX2" fmla="*/ 0 w 1091581"/>
                <a:gd name="csY2" fmla="*/ 257175 h 1656398"/>
                <a:gd name="csX3" fmla="*/ 0 w 1091581"/>
                <a:gd name="csY3" fmla="*/ 1656398 h 1656398"/>
              </a:gdLst>
              <a:ahLst/>
              <a:cxnLst>
                <a:cxn ang="0">
                  <a:pos x="csX0" y="csY0"/>
                </a:cxn>
                <a:cxn ang="0">
                  <a:pos x="csX1" y="csY1"/>
                </a:cxn>
                <a:cxn ang="0">
                  <a:pos x="csX2" y="csY2"/>
                </a:cxn>
                <a:cxn ang="0">
                  <a:pos x="csX3" y="csY3"/>
                </a:cxn>
              </a:cxnLst>
              <a:rect l="l" t="t" r="r" b="b"/>
              <a:pathLst>
                <a:path w="1091581" h="1656398">
                  <a:moveTo>
                    <a:pt x="1091581" y="0"/>
                  </a:moveTo>
                  <a:lnTo>
                    <a:pt x="256615" y="0"/>
                  </a:lnTo>
                  <a:cubicBezTo>
                    <a:pt x="114906" y="0"/>
                    <a:pt x="0" y="115157"/>
                    <a:pt x="0" y="257175"/>
                  </a:cubicBezTo>
                  <a:lnTo>
                    <a:pt x="0" y="1656398"/>
                  </a:lnTo>
                </a:path>
              </a:pathLst>
            </a:custGeom>
            <a:noFill/>
            <a:ln w="76200" cap="flat">
              <a:solidFill>
                <a:schemeClr val="accent1"/>
              </a:solidFill>
              <a:prstDash val="solid"/>
              <a:miter/>
            </a:ln>
          </p:spPr>
          <p:txBody>
            <a:bodyPr/>
            <a:lstStyle/>
            <a:p>
              <a:endParaRPr lang="en-US" b="0" i="0">
                <a:latin typeface="Avenir Next" panose="020B0503020202020204" pitchFamily="34" charset="0"/>
              </a:endParaRPr>
            </a:p>
          </p:txBody>
        </p:sp>
        <p:sp>
          <p:nvSpPr>
            <p:cNvPr id="18" name="Freeform 17">
              <a:extLst>
                <a:ext uri="{FF2B5EF4-FFF2-40B4-BE49-F238E27FC236}">
                  <a16:creationId xmlns:a16="http://schemas.microsoft.com/office/drawing/2014/main" id="{353D35D7-9A3F-44C2-3BFF-F66DBFF81E3C}"/>
                </a:ext>
              </a:extLst>
            </p:cNvPr>
            <p:cNvSpPr/>
            <p:nvPr/>
          </p:nvSpPr>
          <p:spPr>
            <a:xfrm>
              <a:off x="4379856" y="2625661"/>
              <a:ext cx="1359405" cy="1776414"/>
            </a:xfrm>
            <a:custGeom>
              <a:avLst/>
              <a:gdLst>
                <a:gd name="csX0" fmla="*/ 2884540 w 2884539"/>
                <a:gd name="csY0" fmla="*/ 0 h 1776412"/>
                <a:gd name="csX1" fmla="*/ 256615 w 2884539"/>
                <a:gd name="csY1" fmla="*/ 0 h 1776412"/>
                <a:gd name="csX2" fmla="*/ 0 w 2884539"/>
                <a:gd name="csY2" fmla="*/ 257175 h 1776412"/>
                <a:gd name="csX3" fmla="*/ 0 w 2884539"/>
                <a:gd name="csY3" fmla="*/ 1776413 h 1776412"/>
                <a:gd name="csX0" fmla="*/ 1376341 w 1376341"/>
                <a:gd name="csY0" fmla="*/ 0 h 1776413"/>
                <a:gd name="csX1" fmla="*/ 256615 w 1376341"/>
                <a:gd name="csY1" fmla="*/ 0 h 1776413"/>
                <a:gd name="csX2" fmla="*/ 0 w 1376341"/>
                <a:gd name="csY2" fmla="*/ 257175 h 1776413"/>
                <a:gd name="csX3" fmla="*/ 0 w 1376341"/>
                <a:gd name="csY3" fmla="*/ 1776413 h 1776413"/>
              </a:gdLst>
              <a:ahLst/>
              <a:cxnLst>
                <a:cxn ang="0">
                  <a:pos x="csX0" y="csY0"/>
                </a:cxn>
                <a:cxn ang="0">
                  <a:pos x="csX1" y="csY1"/>
                </a:cxn>
                <a:cxn ang="0">
                  <a:pos x="csX2" y="csY2"/>
                </a:cxn>
                <a:cxn ang="0">
                  <a:pos x="csX3" y="csY3"/>
                </a:cxn>
              </a:cxnLst>
              <a:rect l="l" t="t" r="r" b="b"/>
              <a:pathLst>
                <a:path w="1376341" h="1776413">
                  <a:moveTo>
                    <a:pt x="1376341" y="0"/>
                  </a:moveTo>
                  <a:lnTo>
                    <a:pt x="256615" y="0"/>
                  </a:lnTo>
                  <a:cubicBezTo>
                    <a:pt x="114906" y="0"/>
                    <a:pt x="0" y="115157"/>
                    <a:pt x="0" y="257175"/>
                  </a:cubicBezTo>
                  <a:lnTo>
                    <a:pt x="0" y="1776413"/>
                  </a:lnTo>
                </a:path>
              </a:pathLst>
            </a:custGeom>
            <a:noFill/>
            <a:ln w="76200" cap="flat">
              <a:solidFill>
                <a:schemeClr val="accent3"/>
              </a:solidFill>
              <a:prstDash val="solid"/>
              <a:miter/>
            </a:ln>
          </p:spPr>
          <p:txBody>
            <a:bodyPr/>
            <a:lstStyle/>
            <a:p>
              <a:endParaRPr lang="en-US" b="0" i="0">
                <a:latin typeface="Avenir Next" panose="020B0503020202020204" pitchFamily="34" charset="0"/>
              </a:endParaRPr>
            </a:p>
          </p:txBody>
        </p:sp>
      </p:grpSp>
      <p:sp>
        <p:nvSpPr>
          <p:cNvPr id="6" name="Subtitle 2">
            <a:extLst>
              <a:ext uri="{FF2B5EF4-FFF2-40B4-BE49-F238E27FC236}">
                <a16:creationId xmlns:a16="http://schemas.microsoft.com/office/drawing/2014/main" id="{DFF36022-CC37-7AD6-9A34-6D5ADE93BE6A}"/>
              </a:ext>
            </a:extLst>
          </p:cNvPr>
          <p:cNvSpPr>
            <a:spLocks noGrp="1"/>
          </p:cNvSpPr>
          <p:nvPr>
            <p:ph type="subTitle" idx="13" hasCustomPrompt="1"/>
          </p:nvPr>
        </p:nvSpPr>
        <p:spPr>
          <a:xfrm>
            <a:off x="609600" y="908688"/>
            <a:ext cx="10970287"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Rectangle 6">
            <a:extLst>
              <a:ext uri="{FF2B5EF4-FFF2-40B4-BE49-F238E27FC236}">
                <a16:creationId xmlns:a16="http://schemas.microsoft.com/office/drawing/2014/main" id="{74A00D61-A16E-7817-7AD5-5391317993D1}"/>
              </a:ext>
            </a:extLst>
          </p:cNvPr>
          <p:cNvSpPr/>
          <p:nvPr userDrawn="1"/>
        </p:nvSpPr>
        <p:spPr>
          <a:xfrm>
            <a:off x="0" y="6720840"/>
            <a:ext cx="12192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22768446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92">
          <p15:clr>
            <a:srgbClr val="FBAE40"/>
          </p15:clr>
        </p15:guide>
        <p15:guide id="4" pos="746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F2AD7F14-60BC-4CC9-744F-E01A39969BE5}"/>
              </a:ext>
            </a:extLst>
          </p:cNvPr>
          <p:cNvSpPr>
            <a:spLocks noGrp="1"/>
          </p:cNvSpPr>
          <p:nvPr>
            <p:ph type="sldNum" sz="quarter" idx="14"/>
          </p:nvPr>
        </p:nvSpPr>
        <p:spPr/>
        <p:txBody>
          <a:bodyPr/>
          <a:lstStyle/>
          <a:p>
            <a:pPr>
              <a:defRPr/>
            </a:pPr>
            <a:fld id="{61DB99DD-A01D-0840-B95D-E6C823DDC4E1}" type="slidenum">
              <a:rPr lang="en-US" smtClean="0"/>
              <a:pPr>
                <a:defRPr/>
              </a:pPr>
              <a:t>‹#›</a:t>
            </a:fld>
            <a:endParaRPr lang="en-US"/>
          </a:p>
        </p:txBody>
      </p:sp>
      <p:sp>
        <p:nvSpPr>
          <p:cNvPr id="2" name="Title 1">
            <a:extLst>
              <a:ext uri="{FF2B5EF4-FFF2-40B4-BE49-F238E27FC236}">
                <a16:creationId xmlns:a16="http://schemas.microsoft.com/office/drawing/2014/main" id="{44B8FC13-1C0A-6F99-8FB8-BDD3E1F08282}"/>
              </a:ext>
            </a:extLst>
          </p:cNvPr>
          <p:cNvSpPr>
            <a:spLocks noGrp="1"/>
          </p:cNvSpPr>
          <p:nvPr>
            <p:ph type="title"/>
          </p:nvPr>
        </p:nvSpPr>
        <p:spPr/>
        <p:txBody>
          <a:bodyPr/>
          <a:lstStyle/>
          <a:p>
            <a:r>
              <a:rPr lang="en-US"/>
              <a:t>Click to edit Master title style</a:t>
            </a:r>
          </a:p>
        </p:txBody>
      </p:sp>
      <p:sp>
        <p:nvSpPr>
          <p:cNvPr id="10" name="Subtitle 2">
            <a:extLst>
              <a:ext uri="{FF2B5EF4-FFF2-40B4-BE49-F238E27FC236}">
                <a16:creationId xmlns:a16="http://schemas.microsoft.com/office/drawing/2014/main" id="{F5D67B6B-452D-C671-64C2-69F7B1E48F1E}"/>
              </a:ext>
            </a:extLst>
          </p:cNvPr>
          <p:cNvSpPr>
            <a:spLocks noGrp="1"/>
          </p:cNvSpPr>
          <p:nvPr>
            <p:ph type="subTitle" idx="13" hasCustomPrompt="1"/>
          </p:nvPr>
        </p:nvSpPr>
        <p:spPr>
          <a:xfrm>
            <a:off x="609600" y="908688"/>
            <a:ext cx="10970287"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 name="Rectangle 2">
            <a:extLst>
              <a:ext uri="{FF2B5EF4-FFF2-40B4-BE49-F238E27FC236}">
                <a16:creationId xmlns:a16="http://schemas.microsoft.com/office/drawing/2014/main" id="{6784C39B-C3B7-3805-F894-D1AD1C62CFB5}"/>
              </a:ext>
            </a:extLst>
          </p:cNvPr>
          <p:cNvSpPr/>
          <p:nvPr userDrawn="1"/>
        </p:nvSpPr>
        <p:spPr>
          <a:xfrm>
            <a:off x="0" y="6720840"/>
            <a:ext cx="12192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42762084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92">
          <p15:clr>
            <a:srgbClr val="FBAE40"/>
          </p15:clr>
        </p15:guide>
        <p15:guide id="4" pos="746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Closing A">
    <p:bg>
      <p:bgPr>
        <a:gradFill>
          <a:gsLst>
            <a:gs pos="1000">
              <a:schemeClr val="accent5"/>
            </a:gs>
            <a:gs pos="100000">
              <a:schemeClr val="accent1"/>
            </a:gs>
          </a:gsLst>
          <a:lin ang="13500000" scaled="1"/>
        </a:gra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5CDC5624-6A7D-5B33-22D3-7F76E5B06B06}"/>
              </a:ext>
            </a:extLst>
          </p:cNvPr>
          <p:cNvGrpSpPr/>
          <p:nvPr userDrawn="1"/>
        </p:nvGrpSpPr>
        <p:grpSpPr>
          <a:xfrm>
            <a:off x="112132" y="-2000657"/>
            <a:ext cx="8204201" cy="8868799"/>
            <a:chOff x="-1" y="179428"/>
            <a:chExt cx="5781597" cy="6249947"/>
          </a:xfrm>
          <a:solidFill>
            <a:schemeClr val="accent5">
              <a:alpha val="61000"/>
            </a:schemeClr>
          </a:solidFill>
        </p:grpSpPr>
        <p:pic>
          <p:nvPicPr>
            <p:cNvPr id="40" name="Graphic 39">
              <a:extLst>
                <a:ext uri="{FF2B5EF4-FFF2-40B4-BE49-F238E27FC236}">
                  <a16:creationId xmlns:a16="http://schemas.microsoft.com/office/drawing/2014/main" id="{B0638F8F-F21E-3A11-F8E4-B157CA26F1AC}"/>
                </a:ext>
              </a:extLst>
            </p:cNvPr>
            <p:cNvPicPr>
              <a:picLocks noChangeAspect="1"/>
            </p:cNvPicPr>
            <p:nvPr userDrawn="1"/>
          </p:nvPicPr>
          <p:blipFill>
            <a:blip>
              <a:extLst>
                <a:ext uri="{96DAC541-7B7A-43D3-8B79-37D633B846F1}">
                  <asvg:svgBlip xmlns:asvg="http://schemas.microsoft.com/office/drawing/2016/SVG/main" r:embed="rId2"/>
                </a:ext>
              </a:extLst>
            </a:blip>
            <a:srcRect l="105" t="52753" r="1" b="-1"/>
            <a:stretch>
              <a:fillRect/>
            </a:stretch>
          </p:blipFill>
          <p:spPr>
            <a:xfrm rot="10800000">
              <a:off x="1111237" y="4220355"/>
              <a:ext cx="4670359" cy="2209020"/>
            </a:xfrm>
            <a:prstGeom prst="rect">
              <a:avLst/>
            </a:prstGeom>
          </p:spPr>
        </p:pic>
        <p:pic>
          <p:nvPicPr>
            <p:cNvPr id="41" name="Graphic 40">
              <a:extLst>
                <a:ext uri="{FF2B5EF4-FFF2-40B4-BE49-F238E27FC236}">
                  <a16:creationId xmlns:a16="http://schemas.microsoft.com/office/drawing/2014/main" id="{1DC768FC-F203-8D46-3AB1-FA411B375BB3}"/>
                </a:ext>
              </a:extLst>
            </p:cNvPr>
            <p:cNvPicPr>
              <a:picLocks noChangeAspect="1"/>
            </p:cNvPicPr>
            <p:nvPr userDrawn="1"/>
          </p:nvPicPr>
          <p:blipFill>
            <a:blip>
              <a:extLst>
                <a:ext uri="{96DAC541-7B7A-43D3-8B79-37D633B846F1}">
                  <asvg:svgBlip xmlns:asvg="http://schemas.microsoft.com/office/drawing/2016/SVG/main" r:embed="rId2"/>
                </a:ext>
              </a:extLst>
            </a:blip>
            <a:srcRect l="577" t="-637" r="-2" b="81"/>
            <a:stretch>
              <a:fillRect/>
            </a:stretch>
          </p:blipFill>
          <p:spPr>
            <a:xfrm rot="10800000">
              <a:off x="1832222" y="2082800"/>
              <a:ext cx="3828483" cy="3871874"/>
            </a:xfrm>
            <a:prstGeom prst="rect">
              <a:avLst/>
            </a:prstGeom>
          </p:spPr>
        </p:pic>
        <p:pic>
          <p:nvPicPr>
            <p:cNvPr id="42" name="Graphic 41">
              <a:extLst>
                <a:ext uri="{FF2B5EF4-FFF2-40B4-BE49-F238E27FC236}">
                  <a16:creationId xmlns:a16="http://schemas.microsoft.com/office/drawing/2014/main" id="{F677BD47-8538-E7D1-CACF-5D2B390E6E2E}"/>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rot="5400000">
              <a:off x="-980865" y="1160292"/>
              <a:ext cx="5535573" cy="3573845"/>
            </a:xfrm>
            <a:prstGeom prst="rect">
              <a:avLst/>
            </a:prstGeom>
          </p:spPr>
        </p:pic>
      </p:grpSp>
      <p:grpSp>
        <p:nvGrpSpPr>
          <p:cNvPr id="14" name="Graphic 12">
            <a:extLst>
              <a:ext uri="{FF2B5EF4-FFF2-40B4-BE49-F238E27FC236}">
                <a16:creationId xmlns:a16="http://schemas.microsoft.com/office/drawing/2014/main" id="{F97E6268-6C0C-45D7-3F8A-C3769A1EE7FF}"/>
              </a:ext>
            </a:extLst>
          </p:cNvPr>
          <p:cNvGrpSpPr/>
          <p:nvPr/>
        </p:nvGrpSpPr>
        <p:grpSpPr>
          <a:xfrm>
            <a:off x="6219229" y="692951"/>
            <a:ext cx="5968990" cy="6165144"/>
            <a:chOff x="6219229" y="692951"/>
            <a:chExt cx="5968990" cy="6165144"/>
          </a:xfrm>
        </p:grpSpPr>
        <p:sp>
          <p:nvSpPr>
            <p:cNvPr id="17" name="Freeform 16">
              <a:extLst>
                <a:ext uri="{FF2B5EF4-FFF2-40B4-BE49-F238E27FC236}">
                  <a16:creationId xmlns:a16="http://schemas.microsoft.com/office/drawing/2014/main" id="{7C65E4A9-2BDD-331D-D309-A493C6128956}"/>
                </a:ext>
              </a:extLst>
            </p:cNvPr>
            <p:cNvSpPr/>
            <p:nvPr/>
          </p:nvSpPr>
          <p:spPr>
            <a:xfrm>
              <a:off x="6682699" y="692951"/>
              <a:ext cx="5505520" cy="6141212"/>
            </a:xfrm>
            <a:custGeom>
              <a:avLst/>
              <a:gdLst>
                <a:gd name="csX0" fmla="*/ 610300 w 5505520"/>
                <a:gd name="csY0" fmla="*/ 0 h 6141212"/>
                <a:gd name="csX1" fmla="*/ 5505521 w 5505520"/>
                <a:gd name="csY1" fmla="*/ 0 h 6141212"/>
                <a:gd name="csX2" fmla="*/ 5505521 w 5505520"/>
                <a:gd name="csY2" fmla="*/ 6141213 h 6141212"/>
                <a:gd name="csX3" fmla="*/ 0 w 5505520"/>
                <a:gd name="csY3" fmla="*/ 6141213 h 6141212"/>
                <a:gd name="csX4" fmla="*/ 0 w 5505520"/>
                <a:gd name="csY4" fmla="*/ 610363 h 6141212"/>
                <a:gd name="csX5" fmla="*/ 610363 w 5505520"/>
                <a:gd name="csY5" fmla="*/ 0 h 6141212"/>
              </a:gdLst>
              <a:ahLst/>
              <a:cxnLst>
                <a:cxn ang="0">
                  <a:pos x="csX0" y="csY0"/>
                </a:cxn>
                <a:cxn ang="0">
                  <a:pos x="csX1" y="csY1"/>
                </a:cxn>
                <a:cxn ang="0">
                  <a:pos x="csX2" y="csY2"/>
                </a:cxn>
                <a:cxn ang="0">
                  <a:pos x="csX3" y="csY3"/>
                </a:cxn>
                <a:cxn ang="0">
                  <a:pos x="csX4" y="csY4"/>
                </a:cxn>
                <a:cxn ang="0">
                  <a:pos x="csX5" y="csY5"/>
                </a:cxn>
              </a:cxnLst>
              <a:rect l="l" t="t" r="r" b="b"/>
              <a:pathLst>
                <a:path w="5505520" h="6141212">
                  <a:moveTo>
                    <a:pt x="610300" y="0"/>
                  </a:moveTo>
                  <a:lnTo>
                    <a:pt x="5505521" y="0"/>
                  </a:lnTo>
                  <a:lnTo>
                    <a:pt x="5505521" y="6141213"/>
                  </a:lnTo>
                  <a:lnTo>
                    <a:pt x="0" y="6141213"/>
                  </a:lnTo>
                  <a:lnTo>
                    <a:pt x="0" y="610363"/>
                  </a:lnTo>
                  <a:cubicBezTo>
                    <a:pt x="0" y="273537"/>
                    <a:pt x="273474" y="0"/>
                    <a:pt x="610363" y="0"/>
                  </a:cubicBezTo>
                  <a:close/>
                </a:path>
              </a:pathLst>
            </a:custGeom>
            <a:solidFill>
              <a:srgbClr val="FFFFFF"/>
            </a:solidFill>
            <a:ln w="6345" cap="flat">
              <a:noFill/>
              <a:prstDash val="solid"/>
              <a:miter/>
            </a:ln>
          </p:spPr>
          <p:txBody>
            <a:bodyPr/>
            <a:lstStyle/>
            <a:p>
              <a:endParaRPr lang="en-US" b="0" i="0">
                <a:latin typeface="Avenir Next" panose="020B0503020202020204" pitchFamily="34" charset="0"/>
              </a:endParaRPr>
            </a:p>
          </p:txBody>
        </p:sp>
        <p:sp>
          <p:nvSpPr>
            <p:cNvPr id="18" name="Freeform 17">
              <a:extLst>
                <a:ext uri="{FF2B5EF4-FFF2-40B4-BE49-F238E27FC236}">
                  <a16:creationId xmlns:a16="http://schemas.microsoft.com/office/drawing/2014/main" id="{A40B25FD-D43D-F406-59C2-87CB7A18F4E4}"/>
                </a:ext>
              </a:extLst>
            </p:cNvPr>
            <p:cNvSpPr/>
            <p:nvPr/>
          </p:nvSpPr>
          <p:spPr>
            <a:xfrm>
              <a:off x="6219229" y="1126204"/>
              <a:ext cx="5965054" cy="5731891"/>
            </a:xfrm>
            <a:custGeom>
              <a:avLst/>
              <a:gdLst>
                <a:gd name="csX0" fmla="*/ 5965055 w 5965054"/>
                <a:gd name="csY0" fmla="*/ 0 h 5731891"/>
                <a:gd name="csX1" fmla="*/ 451599 w 5965054"/>
                <a:gd name="csY1" fmla="*/ 0 h 5731891"/>
                <a:gd name="csX2" fmla="*/ 0 w 5965054"/>
                <a:gd name="csY2" fmla="*/ 451599 h 5731891"/>
                <a:gd name="csX3" fmla="*/ 0 w 5965054"/>
                <a:gd name="csY3" fmla="*/ 5731892 h 5731891"/>
              </a:gdLst>
              <a:ahLst/>
              <a:cxnLst>
                <a:cxn ang="0">
                  <a:pos x="csX0" y="csY0"/>
                </a:cxn>
                <a:cxn ang="0">
                  <a:pos x="csX1" y="csY1"/>
                </a:cxn>
                <a:cxn ang="0">
                  <a:pos x="csX2" y="csY2"/>
                </a:cxn>
                <a:cxn ang="0">
                  <a:pos x="csX3" y="csY3"/>
                </a:cxn>
              </a:cxnLst>
              <a:rect l="l" t="t" r="r" b="b"/>
              <a:pathLst>
                <a:path w="5965054" h="5731891">
                  <a:moveTo>
                    <a:pt x="5965055" y="0"/>
                  </a:moveTo>
                  <a:lnTo>
                    <a:pt x="451599" y="0"/>
                  </a:lnTo>
                  <a:cubicBezTo>
                    <a:pt x="202185" y="0"/>
                    <a:pt x="0" y="202185"/>
                    <a:pt x="0" y="451599"/>
                  </a:cubicBezTo>
                  <a:lnTo>
                    <a:pt x="0" y="5731892"/>
                  </a:lnTo>
                </a:path>
              </a:pathLst>
            </a:custGeom>
            <a:noFill/>
            <a:ln w="63500" cap="flat">
              <a:solidFill>
                <a:schemeClr val="accent3"/>
              </a:solidFill>
              <a:prstDash val="solid"/>
              <a:miter/>
            </a:ln>
          </p:spPr>
          <p:txBody>
            <a:bodyPr/>
            <a:lstStyle/>
            <a:p>
              <a:endParaRPr lang="en-US" b="0" i="0">
                <a:latin typeface="Avenir Next" panose="020B0503020202020204" pitchFamily="34" charset="0"/>
              </a:endParaRPr>
            </a:p>
          </p:txBody>
        </p:sp>
      </p:grpSp>
      <p:sp>
        <p:nvSpPr>
          <p:cNvPr id="15" name="Content Placeholder 2">
            <a:extLst>
              <a:ext uri="{FF2B5EF4-FFF2-40B4-BE49-F238E27FC236}">
                <a16:creationId xmlns:a16="http://schemas.microsoft.com/office/drawing/2014/main" id="{E3AC7F8A-27F7-F501-DC0E-BB80B876B97C}"/>
              </a:ext>
            </a:extLst>
          </p:cNvPr>
          <p:cNvSpPr>
            <a:spLocks noGrp="1"/>
          </p:cNvSpPr>
          <p:nvPr>
            <p:ph idx="17"/>
          </p:nvPr>
        </p:nvSpPr>
        <p:spPr>
          <a:xfrm>
            <a:off x="7758023" y="3278039"/>
            <a:ext cx="3749615" cy="2902788"/>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7754786" y="2096938"/>
            <a:ext cx="3752108" cy="1097280"/>
          </a:xfrm>
        </p:spPr>
        <p:txBody>
          <a:bodyPr/>
          <a:lstStyle/>
          <a:p>
            <a:r>
              <a:rPr lang="en-US"/>
              <a:t>Click to edit Master title style</a:t>
            </a:r>
          </a:p>
        </p:txBody>
      </p:sp>
      <p:grpSp>
        <p:nvGrpSpPr>
          <p:cNvPr id="19" name="Graphic 1">
            <a:extLst>
              <a:ext uri="{FF2B5EF4-FFF2-40B4-BE49-F238E27FC236}">
                <a16:creationId xmlns:a16="http://schemas.microsoft.com/office/drawing/2014/main" id="{44AD5F34-54C8-EB26-9F2B-63DE815DA664}"/>
              </a:ext>
            </a:extLst>
          </p:cNvPr>
          <p:cNvGrpSpPr/>
          <p:nvPr/>
        </p:nvGrpSpPr>
        <p:grpSpPr>
          <a:xfrm>
            <a:off x="1419739" y="2787010"/>
            <a:ext cx="3329213" cy="978745"/>
            <a:chOff x="1419739" y="2787010"/>
            <a:chExt cx="3329213" cy="978745"/>
          </a:xfrm>
          <a:solidFill>
            <a:schemeClr val="bg1"/>
          </a:solidFill>
        </p:grpSpPr>
        <p:grpSp>
          <p:nvGrpSpPr>
            <p:cNvPr id="20" name="Graphic 1">
              <a:extLst>
                <a:ext uri="{FF2B5EF4-FFF2-40B4-BE49-F238E27FC236}">
                  <a16:creationId xmlns:a16="http://schemas.microsoft.com/office/drawing/2014/main" id="{289FF757-9379-F666-36AC-BDE030C1AF3F}"/>
                </a:ext>
              </a:extLst>
            </p:cNvPr>
            <p:cNvGrpSpPr/>
            <p:nvPr/>
          </p:nvGrpSpPr>
          <p:grpSpPr>
            <a:xfrm>
              <a:off x="1419739" y="2787010"/>
              <a:ext cx="2609404" cy="781648"/>
              <a:chOff x="1419739" y="2787010"/>
              <a:chExt cx="2609404" cy="781648"/>
            </a:xfrm>
            <a:solidFill>
              <a:schemeClr val="bg1"/>
            </a:solidFill>
          </p:grpSpPr>
          <p:sp>
            <p:nvSpPr>
              <p:cNvPr id="21" name="Freeform 20">
                <a:extLst>
                  <a:ext uri="{FF2B5EF4-FFF2-40B4-BE49-F238E27FC236}">
                    <a16:creationId xmlns:a16="http://schemas.microsoft.com/office/drawing/2014/main" id="{0A5410D4-ABCA-11E0-69CB-0D5173638B71}"/>
                  </a:ext>
                </a:extLst>
              </p:cNvPr>
              <p:cNvSpPr/>
              <p:nvPr/>
            </p:nvSpPr>
            <p:spPr>
              <a:xfrm>
                <a:off x="1419739" y="2787010"/>
                <a:ext cx="519561" cy="581757"/>
              </a:xfrm>
              <a:custGeom>
                <a:avLst/>
                <a:gdLst>
                  <a:gd name="csX0" fmla="*/ 439073 w 519561"/>
                  <a:gd name="csY0" fmla="*/ 445580 h 581757"/>
                  <a:gd name="csX1" fmla="*/ 460085 w 519561"/>
                  <a:gd name="csY1" fmla="*/ 422741 h 581757"/>
                  <a:gd name="csX2" fmla="*/ 460314 w 519561"/>
                  <a:gd name="csY2" fmla="*/ 422513 h 581757"/>
                  <a:gd name="csX3" fmla="*/ 492808 w 519561"/>
                  <a:gd name="csY3" fmla="*/ 372497 h 581757"/>
                  <a:gd name="csX4" fmla="*/ 519562 w 519561"/>
                  <a:gd name="csY4" fmla="*/ 258304 h 581757"/>
                  <a:gd name="csX5" fmla="*/ 259723 w 519561"/>
                  <a:gd name="csY5" fmla="*/ 0 h 581757"/>
                  <a:gd name="csX6" fmla="*/ 0 w 519561"/>
                  <a:gd name="csY6" fmla="*/ 258304 h 581757"/>
                  <a:gd name="csX7" fmla="*/ 259723 w 519561"/>
                  <a:gd name="csY7" fmla="*/ 516608 h 581757"/>
                  <a:gd name="csX8" fmla="*/ 303470 w 519561"/>
                  <a:gd name="csY8" fmla="*/ 512839 h 581757"/>
                  <a:gd name="csX9" fmla="*/ 309441 w 519561"/>
                  <a:gd name="csY9" fmla="*/ 521632 h 581757"/>
                  <a:gd name="csX10" fmla="*/ 316445 w 519561"/>
                  <a:gd name="csY10" fmla="*/ 530425 h 581757"/>
                  <a:gd name="csX11" fmla="*/ 332519 w 519561"/>
                  <a:gd name="csY11" fmla="*/ 546526 h 581757"/>
                  <a:gd name="csX12" fmla="*/ 372936 w 519561"/>
                  <a:gd name="csY12" fmla="*/ 570278 h 581757"/>
                  <a:gd name="csX13" fmla="*/ 414846 w 519561"/>
                  <a:gd name="csY13" fmla="*/ 580556 h 581757"/>
                  <a:gd name="csX14" fmla="*/ 451818 w 519561"/>
                  <a:gd name="csY14" fmla="*/ 581355 h 581757"/>
                  <a:gd name="csX15" fmla="*/ 487527 w 519561"/>
                  <a:gd name="csY15" fmla="*/ 575189 h 581757"/>
                  <a:gd name="csX16" fmla="*/ 439073 w 519561"/>
                  <a:gd name="csY16" fmla="*/ 445694 h 5817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19561" h="581757">
                    <a:moveTo>
                      <a:pt x="439073" y="445580"/>
                    </a:moveTo>
                    <a:cubicBezTo>
                      <a:pt x="446651" y="438043"/>
                      <a:pt x="453655" y="430392"/>
                      <a:pt x="460085" y="422741"/>
                    </a:cubicBezTo>
                    <a:cubicBezTo>
                      <a:pt x="460085" y="422741"/>
                      <a:pt x="460200" y="422627"/>
                      <a:pt x="460314" y="422513"/>
                    </a:cubicBezTo>
                    <a:cubicBezTo>
                      <a:pt x="473863" y="406183"/>
                      <a:pt x="484886" y="389397"/>
                      <a:pt x="492808" y="372497"/>
                    </a:cubicBezTo>
                    <a:cubicBezTo>
                      <a:pt x="509917" y="338010"/>
                      <a:pt x="519562" y="299299"/>
                      <a:pt x="519562" y="258304"/>
                    </a:cubicBezTo>
                    <a:cubicBezTo>
                      <a:pt x="519447" y="115677"/>
                      <a:pt x="403134" y="0"/>
                      <a:pt x="259723" y="0"/>
                    </a:cubicBezTo>
                    <a:cubicBezTo>
                      <a:pt x="116313" y="0"/>
                      <a:pt x="0" y="115677"/>
                      <a:pt x="0" y="258304"/>
                    </a:cubicBezTo>
                    <a:cubicBezTo>
                      <a:pt x="0" y="400931"/>
                      <a:pt x="116313" y="516608"/>
                      <a:pt x="259723" y="516608"/>
                    </a:cubicBezTo>
                    <a:cubicBezTo>
                      <a:pt x="274650" y="516608"/>
                      <a:pt x="289232" y="515237"/>
                      <a:pt x="303470" y="512839"/>
                    </a:cubicBezTo>
                    <a:cubicBezTo>
                      <a:pt x="304044" y="512839"/>
                      <a:pt x="308866" y="520719"/>
                      <a:pt x="309441" y="521632"/>
                    </a:cubicBezTo>
                    <a:cubicBezTo>
                      <a:pt x="311622" y="524601"/>
                      <a:pt x="314033" y="527570"/>
                      <a:pt x="316445" y="530425"/>
                    </a:cubicBezTo>
                    <a:cubicBezTo>
                      <a:pt x="321382" y="536249"/>
                      <a:pt x="326664" y="541616"/>
                      <a:pt x="332519" y="546526"/>
                    </a:cubicBezTo>
                    <a:cubicBezTo>
                      <a:pt x="344461" y="556803"/>
                      <a:pt x="358124" y="564911"/>
                      <a:pt x="372936" y="570278"/>
                    </a:cubicBezTo>
                    <a:cubicBezTo>
                      <a:pt x="386485" y="575189"/>
                      <a:pt x="400493" y="579071"/>
                      <a:pt x="414846" y="580556"/>
                    </a:cubicBezTo>
                    <a:cubicBezTo>
                      <a:pt x="427131" y="581697"/>
                      <a:pt x="439532" y="582154"/>
                      <a:pt x="451818" y="581355"/>
                    </a:cubicBezTo>
                    <a:cubicBezTo>
                      <a:pt x="463989" y="580556"/>
                      <a:pt x="475815" y="577929"/>
                      <a:pt x="487527" y="575189"/>
                    </a:cubicBezTo>
                    <a:cubicBezTo>
                      <a:pt x="487527" y="575189"/>
                      <a:pt x="371673" y="512725"/>
                      <a:pt x="439073" y="445694"/>
                    </a:cubicBezTo>
                  </a:path>
                </a:pathLst>
              </a:custGeom>
              <a:solidFill>
                <a:schemeClr val="accent2"/>
              </a:solidFill>
              <a:ln w="11463" cap="flat">
                <a:noFill/>
                <a:prstDash val="solid"/>
                <a:miter/>
              </a:ln>
            </p:spPr>
            <p:txBody>
              <a:bodyPr/>
              <a:lstStyle/>
              <a:p>
                <a:endParaRPr lang="en-US" b="0" i="0">
                  <a:latin typeface="Avenir Next" panose="020B0503020202020204" pitchFamily="34" charset="0"/>
                </a:endParaRPr>
              </a:p>
            </p:txBody>
          </p:sp>
          <p:sp>
            <p:nvSpPr>
              <p:cNvPr id="22" name="Freeform 21">
                <a:extLst>
                  <a:ext uri="{FF2B5EF4-FFF2-40B4-BE49-F238E27FC236}">
                    <a16:creationId xmlns:a16="http://schemas.microsoft.com/office/drawing/2014/main" id="{0286824C-2B6E-00B8-F52C-473FF0E9BA11}"/>
                  </a:ext>
                </a:extLst>
              </p:cNvPr>
              <p:cNvSpPr/>
              <p:nvPr/>
            </p:nvSpPr>
            <p:spPr>
              <a:xfrm>
                <a:off x="3935450" y="3126162"/>
                <a:ext cx="93693" cy="93980"/>
              </a:xfrm>
              <a:custGeom>
                <a:avLst/>
                <a:gdLst>
                  <a:gd name="csX0" fmla="*/ 46847 w 93693"/>
                  <a:gd name="csY0" fmla="*/ 93981 h 93980"/>
                  <a:gd name="csX1" fmla="*/ 0 w 93693"/>
                  <a:gd name="csY1" fmla="*/ 46591 h 93980"/>
                  <a:gd name="csX2" fmla="*/ 46847 w 93693"/>
                  <a:gd name="csY2" fmla="*/ 0 h 93980"/>
                  <a:gd name="csX3" fmla="*/ 93693 w 93693"/>
                  <a:gd name="csY3" fmla="*/ 46591 h 93980"/>
                  <a:gd name="csX4" fmla="*/ 46847 w 93693"/>
                  <a:gd name="csY4" fmla="*/ 93981 h 93980"/>
                </a:gdLst>
                <a:ahLst/>
                <a:cxnLst>
                  <a:cxn ang="0">
                    <a:pos x="csX0" y="csY0"/>
                  </a:cxn>
                  <a:cxn ang="0">
                    <a:pos x="csX1" y="csY1"/>
                  </a:cxn>
                  <a:cxn ang="0">
                    <a:pos x="csX2" y="csY2"/>
                  </a:cxn>
                  <a:cxn ang="0">
                    <a:pos x="csX3" y="csY3"/>
                  </a:cxn>
                  <a:cxn ang="0">
                    <a:pos x="csX4" y="csY4"/>
                  </a:cxn>
                </a:cxnLst>
                <a:rect l="l" t="t" r="r" b="b"/>
                <a:pathLst>
                  <a:path w="93693" h="93980">
                    <a:moveTo>
                      <a:pt x="46847" y="93981"/>
                    </a:moveTo>
                    <a:cubicBezTo>
                      <a:pt x="21127" y="93981"/>
                      <a:pt x="0" y="72284"/>
                      <a:pt x="0" y="46591"/>
                    </a:cubicBezTo>
                    <a:cubicBezTo>
                      <a:pt x="0" y="20897"/>
                      <a:pt x="21012" y="0"/>
                      <a:pt x="46847" y="0"/>
                    </a:cubicBezTo>
                    <a:cubicBezTo>
                      <a:pt x="72681" y="0"/>
                      <a:pt x="93693" y="20897"/>
                      <a:pt x="93693" y="46591"/>
                    </a:cubicBezTo>
                    <a:cubicBezTo>
                      <a:pt x="93693" y="72284"/>
                      <a:pt x="71877" y="93981"/>
                      <a:pt x="46847" y="93981"/>
                    </a:cubicBezTo>
                  </a:path>
                </a:pathLst>
              </a:custGeom>
              <a:solidFill>
                <a:schemeClr val="bg1"/>
              </a:solidFill>
              <a:ln w="11463" cap="flat">
                <a:noFill/>
                <a:prstDash val="solid"/>
                <a:miter/>
              </a:ln>
            </p:spPr>
            <p:txBody>
              <a:bodyPr/>
              <a:lstStyle/>
              <a:p>
                <a:endParaRPr lang="en-US" b="0" i="0">
                  <a:latin typeface="Avenir Next" panose="020B0503020202020204" pitchFamily="34" charset="0"/>
                </a:endParaRPr>
              </a:p>
            </p:txBody>
          </p:sp>
          <p:sp>
            <p:nvSpPr>
              <p:cNvPr id="23" name="Freeform 22">
                <a:extLst>
                  <a:ext uri="{FF2B5EF4-FFF2-40B4-BE49-F238E27FC236}">
                    <a16:creationId xmlns:a16="http://schemas.microsoft.com/office/drawing/2014/main" id="{97192712-B641-733E-8FC7-E7A7279DA14F}"/>
                  </a:ext>
                </a:extLst>
              </p:cNvPr>
              <p:cNvSpPr/>
              <p:nvPr/>
            </p:nvSpPr>
            <p:spPr>
              <a:xfrm>
                <a:off x="2034256" y="3093046"/>
                <a:ext cx="388781" cy="471044"/>
              </a:xfrm>
              <a:custGeom>
                <a:avLst/>
                <a:gdLst>
                  <a:gd name="csX0" fmla="*/ 168671 w 388781"/>
                  <a:gd name="csY0" fmla="*/ 213312 h 471044"/>
                  <a:gd name="csX1" fmla="*/ 95301 w 388781"/>
                  <a:gd name="csY1" fmla="*/ 213312 h 471044"/>
                  <a:gd name="csX2" fmla="*/ 95301 w 388781"/>
                  <a:gd name="csY2" fmla="*/ 67374 h 471044"/>
                  <a:gd name="csX3" fmla="*/ 168671 w 388781"/>
                  <a:gd name="csY3" fmla="*/ 67374 h 471044"/>
                  <a:gd name="csX4" fmla="*/ 249045 w 388781"/>
                  <a:gd name="csY4" fmla="*/ 141142 h 471044"/>
                  <a:gd name="csX5" fmla="*/ 168671 w 388781"/>
                  <a:gd name="csY5" fmla="*/ 213312 h 471044"/>
                  <a:gd name="csX6" fmla="*/ 352843 w 388781"/>
                  <a:gd name="csY6" fmla="*/ 405955 h 471044"/>
                  <a:gd name="csX7" fmla="*/ 285673 w 388781"/>
                  <a:gd name="csY7" fmla="*/ 352284 h 471044"/>
                  <a:gd name="csX8" fmla="*/ 239630 w 388781"/>
                  <a:gd name="csY8" fmla="*/ 272350 h 471044"/>
                  <a:gd name="csX9" fmla="*/ 342624 w 388781"/>
                  <a:gd name="csY9" fmla="*/ 140457 h 471044"/>
                  <a:gd name="csX10" fmla="*/ 184172 w 388781"/>
                  <a:gd name="csY10" fmla="*/ 0 h 471044"/>
                  <a:gd name="csX11" fmla="*/ 0 w 388781"/>
                  <a:gd name="csY11" fmla="*/ 0 h 471044"/>
                  <a:gd name="csX12" fmla="*/ 0 w 388781"/>
                  <a:gd name="csY12" fmla="*/ 465678 h 471044"/>
                  <a:gd name="csX13" fmla="*/ 95186 w 388781"/>
                  <a:gd name="csY13" fmla="*/ 465678 h 471044"/>
                  <a:gd name="csX14" fmla="*/ 95186 w 388781"/>
                  <a:gd name="csY14" fmla="*/ 280115 h 471044"/>
                  <a:gd name="csX15" fmla="*/ 149840 w 388781"/>
                  <a:gd name="csY15" fmla="*/ 280115 h 471044"/>
                  <a:gd name="csX16" fmla="*/ 199787 w 388781"/>
                  <a:gd name="csY16" fmla="*/ 379462 h 471044"/>
                  <a:gd name="csX17" fmla="*/ 334816 w 388781"/>
                  <a:gd name="csY17" fmla="*/ 471045 h 471044"/>
                  <a:gd name="csX18" fmla="*/ 388781 w 388781"/>
                  <a:gd name="csY18" fmla="*/ 462937 h 471044"/>
                  <a:gd name="csX19" fmla="*/ 352728 w 388781"/>
                  <a:gd name="csY19" fmla="*/ 406069 h 471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388781" h="471044">
                    <a:moveTo>
                      <a:pt x="168671" y="213312"/>
                    </a:moveTo>
                    <a:lnTo>
                      <a:pt x="95301" y="213312"/>
                    </a:lnTo>
                    <a:lnTo>
                      <a:pt x="95301" y="67374"/>
                    </a:lnTo>
                    <a:lnTo>
                      <a:pt x="168671" y="67374"/>
                    </a:lnTo>
                    <a:cubicBezTo>
                      <a:pt x="228033" y="67374"/>
                      <a:pt x="249045" y="99233"/>
                      <a:pt x="249045" y="141142"/>
                    </a:cubicBezTo>
                    <a:cubicBezTo>
                      <a:pt x="249045" y="183051"/>
                      <a:pt x="228033" y="213312"/>
                      <a:pt x="168671" y="213312"/>
                    </a:cubicBezTo>
                    <a:moveTo>
                      <a:pt x="352843" y="405955"/>
                    </a:moveTo>
                    <a:cubicBezTo>
                      <a:pt x="325975" y="402986"/>
                      <a:pt x="306455" y="387913"/>
                      <a:pt x="285673" y="352284"/>
                    </a:cubicBezTo>
                    <a:lnTo>
                      <a:pt x="239630" y="272350"/>
                    </a:lnTo>
                    <a:cubicBezTo>
                      <a:pt x="305192" y="257619"/>
                      <a:pt x="342624" y="206346"/>
                      <a:pt x="342624" y="140457"/>
                    </a:cubicBezTo>
                    <a:cubicBezTo>
                      <a:pt x="342624" y="65204"/>
                      <a:pt x="294973" y="0"/>
                      <a:pt x="184172" y="0"/>
                    </a:cubicBezTo>
                    <a:lnTo>
                      <a:pt x="0" y="0"/>
                    </a:lnTo>
                    <a:lnTo>
                      <a:pt x="0" y="465678"/>
                    </a:lnTo>
                    <a:lnTo>
                      <a:pt x="95186" y="465678"/>
                    </a:lnTo>
                    <a:lnTo>
                      <a:pt x="95186" y="280115"/>
                    </a:lnTo>
                    <a:lnTo>
                      <a:pt x="149840" y="280115"/>
                    </a:lnTo>
                    <a:lnTo>
                      <a:pt x="199787" y="379462"/>
                    </a:lnTo>
                    <a:cubicBezTo>
                      <a:pt x="233315" y="446950"/>
                      <a:pt x="278554" y="471045"/>
                      <a:pt x="334816" y="471045"/>
                    </a:cubicBezTo>
                    <a:cubicBezTo>
                      <a:pt x="351580" y="471045"/>
                      <a:pt x="371214" y="468076"/>
                      <a:pt x="388781" y="462937"/>
                    </a:cubicBezTo>
                    <a:cubicBezTo>
                      <a:pt x="373510" y="446608"/>
                      <a:pt x="361225" y="427537"/>
                      <a:pt x="352728" y="406069"/>
                    </a:cubicBezTo>
                  </a:path>
                </a:pathLst>
              </a:custGeom>
              <a:solidFill>
                <a:schemeClr val="bg1"/>
              </a:solidFill>
              <a:ln w="11463" cap="flat">
                <a:noFill/>
                <a:prstDash val="solid"/>
                <a:miter/>
              </a:ln>
            </p:spPr>
            <p:txBody>
              <a:bodyPr/>
              <a:lstStyle/>
              <a:p>
                <a:endParaRPr lang="en-US" b="0" i="0">
                  <a:latin typeface="Avenir Next" panose="020B0503020202020204" pitchFamily="34" charset="0"/>
                </a:endParaRPr>
              </a:p>
            </p:txBody>
          </p:sp>
          <p:sp>
            <p:nvSpPr>
              <p:cNvPr id="24" name="Freeform 23">
                <a:extLst>
                  <a:ext uri="{FF2B5EF4-FFF2-40B4-BE49-F238E27FC236}">
                    <a16:creationId xmlns:a16="http://schemas.microsoft.com/office/drawing/2014/main" id="{A6BE30B4-6E14-FB3E-9756-F4544E9BED87}"/>
                  </a:ext>
                </a:extLst>
              </p:cNvPr>
              <p:cNvSpPr/>
              <p:nvPr/>
            </p:nvSpPr>
            <p:spPr>
              <a:xfrm>
                <a:off x="2419478" y="3283862"/>
                <a:ext cx="270057" cy="284796"/>
              </a:xfrm>
              <a:custGeom>
                <a:avLst/>
                <a:gdLst>
                  <a:gd name="csX0" fmla="*/ 140540 w 270057"/>
                  <a:gd name="csY0" fmla="*/ 51958 h 284796"/>
                  <a:gd name="csX1" fmla="*/ 88986 w 270057"/>
                  <a:gd name="csY1" fmla="*/ 103230 h 284796"/>
                  <a:gd name="csX2" fmla="*/ 183368 w 270057"/>
                  <a:gd name="csY2" fmla="*/ 103230 h 284796"/>
                  <a:gd name="csX3" fmla="*/ 184172 w 270057"/>
                  <a:gd name="csY3" fmla="*/ 92382 h 284796"/>
                  <a:gd name="csX4" fmla="*/ 140425 w 270057"/>
                  <a:gd name="csY4" fmla="*/ 52072 h 284796"/>
                  <a:gd name="csX5" fmla="*/ 145937 w 270057"/>
                  <a:gd name="csY5" fmla="*/ 284797 h 284796"/>
                  <a:gd name="csX6" fmla="*/ 0 w 270057"/>
                  <a:gd name="csY6" fmla="*/ 141256 h 284796"/>
                  <a:gd name="csX7" fmla="*/ 139736 w 270057"/>
                  <a:gd name="csY7" fmla="*/ 0 h 284796"/>
                  <a:gd name="csX8" fmla="*/ 263857 w 270057"/>
                  <a:gd name="csY8" fmla="*/ 108597 h 284796"/>
                  <a:gd name="csX9" fmla="*/ 259149 w 270057"/>
                  <a:gd name="csY9" fmla="*/ 146623 h 284796"/>
                  <a:gd name="csX10" fmla="*/ 85886 w 270057"/>
                  <a:gd name="csY10" fmla="*/ 146623 h 284796"/>
                  <a:gd name="csX11" fmla="*/ 170164 w 270057"/>
                  <a:gd name="csY11" fmla="*/ 224274 h 284796"/>
                  <a:gd name="csX12" fmla="*/ 248241 w 270057"/>
                  <a:gd name="csY12" fmla="*/ 197097 h 284796"/>
                  <a:gd name="csX13" fmla="*/ 270057 w 270057"/>
                  <a:gd name="csY13" fmla="*/ 239805 h 284796"/>
                  <a:gd name="csX14" fmla="*/ 145937 w 270057"/>
                  <a:gd name="csY14" fmla="*/ 284797 h 2847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70057" h="284796">
                    <a:moveTo>
                      <a:pt x="140540" y="51958"/>
                    </a:moveTo>
                    <a:cubicBezTo>
                      <a:pt x="117117" y="51958"/>
                      <a:pt x="96105" y="65889"/>
                      <a:pt x="88986" y="103230"/>
                    </a:cubicBezTo>
                    <a:lnTo>
                      <a:pt x="183368" y="103230"/>
                    </a:lnTo>
                    <a:cubicBezTo>
                      <a:pt x="183368" y="103230"/>
                      <a:pt x="184172" y="98548"/>
                      <a:pt x="184172" y="92382"/>
                    </a:cubicBezTo>
                    <a:cubicBezTo>
                      <a:pt x="184172" y="69886"/>
                      <a:pt x="169360" y="52072"/>
                      <a:pt x="140425" y="52072"/>
                    </a:cubicBezTo>
                    <a:moveTo>
                      <a:pt x="145937" y="284797"/>
                    </a:moveTo>
                    <a:cubicBezTo>
                      <a:pt x="57755" y="284797"/>
                      <a:pt x="0" y="223475"/>
                      <a:pt x="0" y="141256"/>
                    </a:cubicBezTo>
                    <a:cubicBezTo>
                      <a:pt x="0" y="59038"/>
                      <a:pt x="65562" y="0"/>
                      <a:pt x="139736" y="0"/>
                    </a:cubicBezTo>
                    <a:cubicBezTo>
                      <a:pt x="209203" y="0"/>
                      <a:pt x="263857" y="45791"/>
                      <a:pt x="263857" y="108597"/>
                    </a:cubicBezTo>
                    <a:cubicBezTo>
                      <a:pt x="263857" y="121044"/>
                      <a:pt x="261561" y="137374"/>
                      <a:pt x="259149" y="146623"/>
                    </a:cubicBezTo>
                    <a:lnTo>
                      <a:pt x="85886" y="146623"/>
                    </a:lnTo>
                    <a:cubicBezTo>
                      <a:pt x="85886" y="185449"/>
                      <a:pt x="104601" y="224274"/>
                      <a:pt x="170164" y="224274"/>
                    </a:cubicBezTo>
                    <a:cubicBezTo>
                      <a:pt x="198295" y="224274"/>
                      <a:pt x="227114" y="213426"/>
                      <a:pt x="248241" y="197097"/>
                    </a:cubicBezTo>
                    <a:lnTo>
                      <a:pt x="270057" y="239805"/>
                    </a:lnTo>
                    <a:cubicBezTo>
                      <a:pt x="239630" y="266983"/>
                      <a:pt x="195883" y="284797"/>
                      <a:pt x="145937" y="284797"/>
                    </a:cubicBezTo>
                  </a:path>
                </a:pathLst>
              </a:custGeom>
              <a:solidFill>
                <a:schemeClr val="bg1"/>
              </a:solidFill>
              <a:ln w="11463" cap="flat">
                <a:noFill/>
                <a:prstDash val="solid"/>
                <a:miter/>
              </a:ln>
            </p:spPr>
            <p:txBody>
              <a:bodyPr/>
              <a:lstStyle/>
              <a:p>
                <a:endParaRPr lang="en-US" b="0" i="0">
                  <a:latin typeface="Avenir Next" panose="020B0503020202020204" pitchFamily="34" charset="0"/>
                </a:endParaRPr>
              </a:p>
            </p:txBody>
          </p:sp>
        </p:grpSp>
        <p:sp>
          <p:nvSpPr>
            <p:cNvPr id="25" name="Freeform 24">
              <a:extLst>
                <a:ext uri="{FF2B5EF4-FFF2-40B4-BE49-F238E27FC236}">
                  <a16:creationId xmlns:a16="http://schemas.microsoft.com/office/drawing/2014/main" id="{3ABEB27E-1D3E-ADCB-981F-5CA3706900D2}"/>
                </a:ext>
              </a:extLst>
            </p:cNvPr>
            <p:cNvSpPr/>
            <p:nvPr/>
          </p:nvSpPr>
          <p:spPr>
            <a:xfrm>
              <a:off x="2695736" y="3293911"/>
              <a:ext cx="305077" cy="266183"/>
            </a:xfrm>
            <a:custGeom>
              <a:avLst/>
              <a:gdLst>
                <a:gd name="csX0" fmla="*/ 186468 w 305077"/>
                <a:gd name="csY0" fmla="*/ 266183 h 266183"/>
                <a:gd name="csX1" fmla="*/ 118609 w 305077"/>
                <a:gd name="csY1" fmla="*/ 266183 h 266183"/>
                <a:gd name="csX2" fmla="*/ 0 w 305077"/>
                <a:gd name="csY2" fmla="*/ 0 h 266183"/>
                <a:gd name="csX3" fmla="*/ 84278 w 305077"/>
                <a:gd name="csY3" fmla="*/ 0 h 266183"/>
                <a:gd name="csX4" fmla="*/ 152941 w 305077"/>
                <a:gd name="csY4" fmla="*/ 172317 h 266183"/>
                <a:gd name="csX5" fmla="*/ 222407 w 305077"/>
                <a:gd name="csY5" fmla="*/ 0 h 266183"/>
                <a:gd name="csX6" fmla="*/ 305077 w 305077"/>
                <a:gd name="csY6" fmla="*/ 0 h 266183"/>
                <a:gd name="csX7" fmla="*/ 186468 w 305077"/>
                <a:gd name="csY7" fmla="*/ 266183 h 2661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05077" h="266183">
                  <a:moveTo>
                    <a:pt x="186468" y="266183"/>
                  </a:moveTo>
                  <a:lnTo>
                    <a:pt x="118609" y="266183"/>
                  </a:lnTo>
                  <a:lnTo>
                    <a:pt x="0" y="0"/>
                  </a:lnTo>
                  <a:lnTo>
                    <a:pt x="84278" y="0"/>
                  </a:lnTo>
                  <a:lnTo>
                    <a:pt x="152941" y="172317"/>
                  </a:lnTo>
                  <a:lnTo>
                    <a:pt x="222407" y="0"/>
                  </a:lnTo>
                  <a:lnTo>
                    <a:pt x="305077" y="0"/>
                  </a:lnTo>
                  <a:lnTo>
                    <a:pt x="186468" y="266183"/>
                  </a:lnTo>
                  <a:close/>
                </a:path>
              </a:pathLst>
            </a:custGeom>
            <a:solidFill>
              <a:schemeClr val="bg1"/>
            </a:solidFill>
            <a:ln w="11463" cap="flat">
              <a:noFill/>
              <a:prstDash val="solid"/>
              <a:miter/>
            </a:ln>
          </p:spPr>
          <p:txBody>
            <a:bodyPr/>
            <a:lstStyle/>
            <a:p>
              <a:endParaRPr lang="en-US" b="0" i="0">
                <a:latin typeface="Avenir Next" panose="020B0503020202020204" pitchFamily="34" charset="0"/>
              </a:endParaRPr>
            </a:p>
          </p:txBody>
        </p:sp>
        <p:grpSp>
          <p:nvGrpSpPr>
            <p:cNvPr id="26" name="Graphic 1">
              <a:extLst>
                <a:ext uri="{FF2B5EF4-FFF2-40B4-BE49-F238E27FC236}">
                  <a16:creationId xmlns:a16="http://schemas.microsoft.com/office/drawing/2014/main" id="{9B6FEE3B-DA86-7C06-3D59-BBE3A59E5303}"/>
                </a:ext>
              </a:extLst>
            </p:cNvPr>
            <p:cNvGrpSpPr/>
            <p:nvPr/>
          </p:nvGrpSpPr>
          <p:grpSpPr>
            <a:xfrm>
              <a:off x="3370764" y="3283748"/>
              <a:ext cx="529091" cy="476640"/>
              <a:chOff x="3370764" y="3283748"/>
              <a:chExt cx="529091" cy="476640"/>
            </a:xfrm>
            <a:solidFill>
              <a:schemeClr val="bg1"/>
            </a:solidFill>
          </p:grpSpPr>
          <p:sp>
            <p:nvSpPr>
              <p:cNvPr id="27" name="Freeform 26">
                <a:extLst>
                  <a:ext uri="{FF2B5EF4-FFF2-40B4-BE49-F238E27FC236}">
                    <a16:creationId xmlns:a16="http://schemas.microsoft.com/office/drawing/2014/main" id="{11500B8E-5640-83E8-4E25-207CE71E3B8E}"/>
                  </a:ext>
                </a:extLst>
              </p:cNvPr>
              <p:cNvSpPr/>
              <p:nvPr/>
            </p:nvSpPr>
            <p:spPr>
              <a:xfrm>
                <a:off x="3370764" y="3283748"/>
                <a:ext cx="305881" cy="476640"/>
              </a:xfrm>
              <a:custGeom>
                <a:avLst/>
                <a:gdLst>
                  <a:gd name="csX0" fmla="*/ 218388 w 305881"/>
                  <a:gd name="csY0" fmla="*/ 142855 h 476640"/>
                  <a:gd name="csX1" fmla="*/ 153630 w 305881"/>
                  <a:gd name="csY1" fmla="*/ 63720 h 476640"/>
                  <a:gd name="csX2" fmla="*/ 87263 w 305881"/>
                  <a:gd name="csY2" fmla="*/ 101746 h 476640"/>
                  <a:gd name="csX3" fmla="*/ 87263 w 305881"/>
                  <a:gd name="csY3" fmla="*/ 183279 h 476640"/>
                  <a:gd name="csX4" fmla="*/ 153630 w 305881"/>
                  <a:gd name="csY4" fmla="*/ 221305 h 476640"/>
                  <a:gd name="csX5" fmla="*/ 218388 w 305881"/>
                  <a:gd name="csY5" fmla="*/ 142969 h 476640"/>
                  <a:gd name="csX6" fmla="*/ 178660 w 305881"/>
                  <a:gd name="csY6" fmla="*/ 284911 h 476640"/>
                  <a:gd name="csX7" fmla="*/ 87378 w 305881"/>
                  <a:gd name="csY7" fmla="*/ 248483 h 476640"/>
                  <a:gd name="csX8" fmla="*/ 87378 w 305881"/>
                  <a:gd name="csY8" fmla="*/ 476640 h 476640"/>
                  <a:gd name="csX9" fmla="*/ 0 w 305881"/>
                  <a:gd name="csY9" fmla="*/ 476640 h 476640"/>
                  <a:gd name="csX10" fmla="*/ 0 w 305881"/>
                  <a:gd name="csY10" fmla="*/ 15644 h 476640"/>
                  <a:gd name="csX11" fmla="*/ 78767 w 305881"/>
                  <a:gd name="csY11" fmla="*/ 7080 h 476640"/>
                  <a:gd name="csX12" fmla="*/ 82671 w 305881"/>
                  <a:gd name="csY12" fmla="*/ 43507 h 476640"/>
                  <a:gd name="csX13" fmla="*/ 178660 w 305881"/>
                  <a:gd name="csY13" fmla="*/ 0 h 476640"/>
                  <a:gd name="csX14" fmla="*/ 305881 w 305881"/>
                  <a:gd name="csY14" fmla="*/ 142855 h 476640"/>
                  <a:gd name="csX15" fmla="*/ 178660 w 305881"/>
                  <a:gd name="csY15" fmla="*/ 284911 h 476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05881" h="476640">
                    <a:moveTo>
                      <a:pt x="218388" y="142855"/>
                    </a:moveTo>
                    <a:cubicBezTo>
                      <a:pt x="218388" y="91583"/>
                      <a:pt x="191061" y="63720"/>
                      <a:pt x="153630" y="63720"/>
                    </a:cubicBezTo>
                    <a:cubicBezTo>
                      <a:pt x="124006" y="63720"/>
                      <a:pt x="98975" y="81534"/>
                      <a:pt x="87263" y="101746"/>
                    </a:cubicBezTo>
                    <a:lnTo>
                      <a:pt x="87263" y="183279"/>
                    </a:lnTo>
                    <a:cubicBezTo>
                      <a:pt x="98975" y="203491"/>
                      <a:pt x="123891" y="221305"/>
                      <a:pt x="153630" y="221305"/>
                    </a:cubicBezTo>
                    <a:cubicBezTo>
                      <a:pt x="191061" y="221305"/>
                      <a:pt x="218388" y="193328"/>
                      <a:pt x="218388" y="142969"/>
                    </a:cubicBezTo>
                    <a:moveTo>
                      <a:pt x="178660" y="284911"/>
                    </a:moveTo>
                    <a:cubicBezTo>
                      <a:pt x="146626" y="284911"/>
                      <a:pt x="110802" y="274062"/>
                      <a:pt x="87378" y="248483"/>
                    </a:cubicBezTo>
                    <a:lnTo>
                      <a:pt x="87378" y="476640"/>
                    </a:lnTo>
                    <a:lnTo>
                      <a:pt x="0" y="476640"/>
                    </a:lnTo>
                    <a:lnTo>
                      <a:pt x="0" y="15644"/>
                    </a:lnTo>
                    <a:lnTo>
                      <a:pt x="78767" y="7080"/>
                    </a:lnTo>
                    <a:lnTo>
                      <a:pt x="82671" y="43507"/>
                    </a:lnTo>
                    <a:cubicBezTo>
                      <a:pt x="103798" y="12447"/>
                      <a:pt x="145937" y="0"/>
                      <a:pt x="178660" y="0"/>
                    </a:cubicBezTo>
                    <a:cubicBezTo>
                      <a:pt x="251227" y="0"/>
                      <a:pt x="305881" y="60522"/>
                      <a:pt x="305881" y="142855"/>
                    </a:cubicBezTo>
                    <a:cubicBezTo>
                      <a:pt x="305881" y="225188"/>
                      <a:pt x="251227" y="284911"/>
                      <a:pt x="178660" y="284911"/>
                    </a:cubicBezTo>
                  </a:path>
                </a:pathLst>
              </a:custGeom>
              <a:solidFill>
                <a:schemeClr val="bg1"/>
              </a:solidFill>
              <a:ln w="11463" cap="flat">
                <a:noFill/>
                <a:prstDash val="solid"/>
                <a:miter/>
              </a:ln>
            </p:spPr>
            <p:txBody>
              <a:bodyPr/>
              <a:lstStyle/>
              <a:p>
                <a:endParaRPr lang="en-US" b="0" i="0">
                  <a:latin typeface="Avenir Next" panose="020B0503020202020204" pitchFamily="34" charset="0"/>
                </a:endParaRPr>
              </a:p>
            </p:txBody>
          </p:sp>
          <p:sp>
            <p:nvSpPr>
              <p:cNvPr id="28" name="Freeform 27">
                <a:extLst>
                  <a:ext uri="{FF2B5EF4-FFF2-40B4-BE49-F238E27FC236}">
                    <a16:creationId xmlns:a16="http://schemas.microsoft.com/office/drawing/2014/main" id="{BCE30949-A4C4-31EC-9D9D-263349F3E5AA}"/>
                  </a:ext>
                </a:extLst>
              </p:cNvPr>
              <p:cNvSpPr/>
              <p:nvPr/>
            </p:nvSpPr>
            <p:spPr>
              <a:xfrm>
                <a:off x="3717980" y="3283862"/>
                <a:ext cx="181875" cy="274747"/>
              </a:xfrm>
              <a:custGeom>
                <a:avLst/>
                <a:gdLst>
                  <a:gd name="csX0" fmla="*/ 87378 w 181875"/>
                  <a:gd name="csY0" fmla="*/ 138173 h 274747"/>
                  <a:gd name="csX1" fmla="*/ 87378 w 181875"/>
                  <a:gd name="csY1" fmla="*/ 274748 h 274747"/>
                  <a:gd name="csX2" fmla="*/ 0 w 181875"/>
                  <a:gd name="csY2" fmla="*/ 274748 h 274747"/>
                  <a:gd name="csX3" fmla="*/ 0 w 181875"/>
                  <a:gd name="csY3" fmla="*/ 15530 h 274747"/>
                  <a:gd name="csX4" fmla="*/ 79570 w 181875"/>
                  <a:gd name="csY4" fmla="*/ 6966 h 274747"/>
                  <a:gd name="csX5" fmla="*/ 84278 w 181875"/>
                  <a:gd name="csY5" fmla="*/ 57439 h 274747"/>
                  <a:gd name="csX6" fmla="*/ 181875 w 181875"/>
                  <a:gd name="csY6" fmla="*/ 0 h 274747"/>
                  <a:gd name="csX7" fmla="*/ 181875 w 181875"/>
                  <a:gd name="csY7" fmla="*/ 83817 h 274747"/>
                  <a:gd name="csX8" fmla="*/ 87493 w 181875"/>
                  <a:gd name="csY8" fmla="*/ 138173 h 2747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81875" h="274747">
                    <a:moveTo>
                      <a:pt x="87378" y="138173"/>
                    </a:moveTo>
                    <a:lnTo>
                      <a:pt x="87378" y="274748"/>
                    </a:lnTo>
                    <a:lnTo>
                      <a:pt x="0" y="274748"/>
                    </a:lnTo>
                    <a:lnTo>
                      <a:pt x="0" y="15530"/>
                    </a:lnTo>
                    <a:lnTo>
                      <a:pt x="79570" y="6966"/>
                    </a:lnTo>
                    <a:lnTo>
                      <a:pt x="84278" y="57439"/>
                    </a:lnTo>
                    <a:cubicBezTo>
                      <a:pt x="101501" y="25579"/>
                      <a:pt x="136521" y="0"/>
                      <a:pt x="181875" y="0"/>
                    </a:cubicBezTo>
                    <a:lnTo>
                      <a:pt x="181875" y="83817"/>
                    </a:lnTo>
                    <a:cubicBezTo>
                      <a:pt x="134225" y="69886"/>
                      <a:pt x="87493" y="93067"/>
                      <a:pt x="87493" y="138173"/>
                    </a:cubicBezTo>
                  </a:path>
                </a:pathLst>
              </a:custGeom>
              <a:solidFill>
                <a:schemeClr val="bg1"/>
              </a:solidFill>
              <a:ln w="11463" cap="flat">
                <a:noFill/>
                <a:prstDash val="solid"/>
                <a:miter/>
              </a:ln>
            </p:spPr>
            <p:txBody>
              <a:bodyPr/>
              <a:lstStyle/>
              <a:p>
                <a:endParaRPr lang="en-US" b="0" i="0">
                  <a:latin typeface="Avenir Next" panose="020B0503020202020204" pitchFamily="34" charset="0"/>
                </a:endParaRPr>
              </a:p>
            </p:txBody>
          </p:sp>
        </p:grpSp>
        <p:sp>
          <p:nvSpPr>
            <p:cNvPr id="29" name="Freeform 28">
              <a:extLst>
                <a:ext uri="{FF2B5EF4-FFF2-40B4-BE49-F238E27FC236}">
                  <a16:creationId xmlns:a16="http://schemas.microsoft.com/office/drawing/2014/main" id="{14F3F95C-8770-1723-E399-91504AD8522A}"/>
                </a:ext>
              </a:extLst>
            </p:cNvPr>
            <p:cNvSpPr/>
            <p:nvPr/>
          </p:nvSpPr>
          <p:spPr>
            <a:xfrm>
              <a:off x="3938665" y="3284661"/>
              <a:ext cx="87378" cy="273948"/>
            </a:xfrm>
            <a:custGeom>
              <a:avLst/>
              <a:gdLst>
                <a:gd name="csX0" fmla="*/ 0 w 87378"/>
                <a:gd name="csY0" fmla="*/ 273948 h 273948"/>
                <a:gd name="csX1" fmla="*/ 0 w 87378"/>
                <a:gd name="csY1" fmla="*/ 9250 h 273948"/>
                <a:gd name="csX2" fmla="*/ 87378 w 87378"/>
                <a:gd name="csY2" fmla="*/ 0 h 273948"/>
                <a:gd name="csX3" fmla="*/ 87378 w 87378"/>
                <a:gd name="csY3" fmla="*/ 273948 h 273948"/>
                <a:gd name="csX4" fmla="*/ 0 w 87378"/>
                <a:gd name="csY4" fmla="*/ 273948 h 273948"/>
              </a:gdLst>
              <a:ahLst/>
              <a:cxnLst>
                <a:cxn ang="0">
                  <a:pos x="csX0" y="csY0"/>
                </a:cxn>
                <a:cxn ang="0">
                  <a:pos x="csX1" y="csY1"/>
                </a:cxn>
                <a:cxn ang="0">
                  <a:pos x="csX2" y="csY2"/>
                </a:cxn>
                <a:cxn ang="0">
                  <a:pos x="csX3" y="csY3"/>
                </a:cxn>
                <a:cxn ang="0">
                  <a:pos x="csX4" y="csY4"/>
                </a:cxn>
              </a:cxnLst>
              <a:rect l="l" t="t" r="r" b="b"/>
              <a:pathLst>
                <a:path w="87378" h="273948">
                  <a:moveTo>
                    <a:pt x="0" y="273948"/>
                  </a:moveTo>
                  <a:lnTo>
                    <a:pt x="0" y="9250"/>
                  </a:lnTo>
                  <a:lnTo>
                    <a:pt x="87378" y="0"/>
                  </a:lnTo>
                  <a:lnTo>
                    <a:pt x="87378" y="273948"/>
                  </a:lnTo>
                  <a:lnTo>
                    <a:pt x="0" y="273948"/>
                  </a:lnTo>
                  <a:close/>
                </a:path>
              </a:pathLst>
            </a:custGeom>
            <a:solidFill>
              <a:schemeClr val="bg1"/>
            </a:solidFill>
            <a:ln w="11463" cap="flat">
              <a:noFill/>
              <a:prstDash val="solid"/>
              <a:miter/>
            </a:ln>
          </p:spPr>
          <p:txBody>
            <a:bodyPr/>
            <a:lstStyle/>
            <a:p>
              <a:endParaRPr lang="en-US" b="0" i="0">
                <a:latin typeface="Avenir Next" panose="020B0503020202020204" pitchFamily="34" charset="0"/>
              </a:endParaRPr>
            </a:p>
          </p:txBody>
        </p:sp>
        <p:grpSp>
          <p:nvGrpSpPr>
            <p:cNvPr id="30" name="Graphic 1">
              <a:extLst>
                <a:ext uri="{FF2B5EF4-FFF2-40B4-BE49-F238E27FC236}">
                  <a16:creationId xmlns:a16="http://schemas.microsoft.com/office/drawing/2014/main" id="{76A8D857-1040-73B4-E399-E4EFA12C51F7}"/>
                </a:ext>
              </a:extLst>
            </p:cNvPr>
            <p:cNvGrpSpPr/>
            <p:nvPr/>
          </p:nvGrpSpPr>
          <p:grpSpPr>
            <a:xfrm>
              <a:off x="2966023" y="3081969"/>
              <a:ext cx="1710936" cy="683785"/>
              <a:chOff x="2966023" y="3081969"/>
              <a:chExt cx="1710936" cy="683785"/>
            </a:xfrm>
            <a:solidFill>
              <a:schemeClr val="bg1"/>
            </a:solidFill>
          </p:grpSpPr>
          <p:sp>
            <p:nvSpPr>
              <p:cNvPr id="31" name="Freeform 30">
                <a:extLst>
                  <a:ext uri="{FF2B5EF4-FFF2-40B4-BE49-F238E27FC236}">
                    <a16:creationId xmlns:a16="http://schemas.microsoft.com/office/drawing/2014/main" id="{BD8B4907-2E0B-D136-31DE-B1005D34ACC2}"/>
                  </a:ext>
                </a:extLst>
              </p:cNvPr>
              <p:cNvSpPr/>
              <p:nvPr/>
            </p:nvSpPr>
            <p:spPr>
              <a:xfrm>
                <a:off x="4071397" y="3283862"/>
                <a:ext cx="285672" cy="274747"/>
              </a:xfrm>
              <a:custGeom>
                <a:avLst/>
                <a:gdLst>
                  <a:gd name="csX0" fmla="*/ 198180 w 285672"/>
                  <a:gd name="csY0" fmla="*/ 274748 h 274747"/>
                  <a:gd name="csX1" fmla="*/ 198180 w 285672"/>
                  <a:gd name="csY1" fmla="*/ 129609 h 274747"/>
                  <a:gd name="csX2" fmla="*/ 151333 w 285672"/>
                  <a:gd name="csY2" fmla="*/ 69087 h 274747"/>
                  <a:gd name="csX3" fmla="*/ 87378 w 285672"/>
                  <a:gd name="csY3" fmla="*/ 133491 h 274747"/>
                  <a:gd name="csX4" fmla="*/ 87378 w 285672"/>
                  <a:gd name="csY4" fmla="*/ 274748 h 274747"/>
                  <a:gd name="csX5" fmla="*/ 0 w 285672"/>
                  <a:gd name="csY5" fmla="*/ 274748 h 274747"/>
                  <a:gd name="csX6" fmla="*/ 0 w 285672"/>
                  <a:gd name="csY6" fmla="*/ 15530 h 274747"/>
                  <a:gd name="csX7" fmla="*/ 79570 w 285672"/>
                  <a:gd name="csY7" fmla="*/ 6966 h 274747"/>
                  <a:gd name="csX8" fmla="*/ 84278 w 285672"/>
                  <a:gd name="csY8" fmla="*/ 56640 h 274747"/>
                  <a:gd name="csX9" fmla="*/ 184975 w 285672"/>
                  <a:gd name="csY9" fmla="*/ 0 h 274747"/>
                  <a:gd name="csX10" fmla="*/ 285673 w 285672"/>
                  <a:gd name="csY10" fmla="*/ 115677 h 274747"/>
                  <a:gd name="csX11" fmla="*/ 285673 w 285672"/>
                  <a:gd name="csY11" fmla="*/ 274748 h 274747"/>
                  <a:gd name="csX12" fmla="*/ 198295 w 285672"/>
                  <a:gd name="csY12" fmla="*/ 274748 h 2747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85672" h="274747">
                    <a:moveTo>
                      <a:pt x="198180" y="274748"/>
                    </a:moveTo>
                    <a:lnTo>
                      <a:pt x="198180" y="129609"/>
                    </a:lnTo>
                    <a:cubicBezTo>
                      <a:pt x="198180" y="86901"/>
                      <a:pt x="182564" y="69087"/>
                      <a:pt x="151333" y="69087"/>
                    </a:cubicBezTo>
                    <a:cubicBezTo>
                      <a:pt x="120102" y="69087"/>
                      <a:pt x="87378" y="98548"/>
                      <a:pt x="87378" y="133491"/>
                    </a:cubicBezTo>
                    <a:lnTo>
                      <a:pt x="87378" y="274748"/>
                    </a:lnTo>
                    <a:lnTo>
                      <a:pt x="0" y="274748"/>
                    </a:lnTo>
                    <a:lnTo>
                      <a:pt x="0" y="15530"/>
                    </a:lnTo>
                    <a:lnTo>
                      <a:pt x="79570" y="6966"/>
                    </a:lnTo>
                    <a:lnTo>
                      <a:pt x="84278" y="56640"/>
                    </a:lnTo>
                    <a:cubicBezTo>
                      <a:pt x="100697" y="23295"/>
                      <a:pt x="146740" y="0"/>
                      <a:pt x="184975" y="0"/>
                    </a:cubicBezTo>
                    <a:cubicBezTo>
                      <a:pt x="256738" y="0"/>
                      <a:pt x="285673" y="49674"/>
                      <a:pt x="285673" y="115677"/>
                    </a:cubicBezTo>
                    <a:lnTo>
                      <a:pt x="285673" y="274748"/>
                    </a:lnTo>
                    <a:lnTo>
                      <a:pt x="198295" y="274748"/>
                    </a:lnTo>
                    <a:close/>
                  </a:path>
                </a:pathLst>
              </a:custGeom>
              <a:solidFill>
                <a:schemeClr val="bg1"/>
              </a:solidFill>
              <a:ln w="11463" cap="flat">
                <a:noFill/>
                <a:prstDash val="solid"/>
                <a:miter/>
              </a:ln>
            </p:spPr>
            <p:txBody>
              <a:bodyPr/>
              <a:lstStyle/>
              <a:p>
                <a:endParaRPr lang="en-US" b="0" i="0">
                  <a:latin typeface="Avenir Next" panose="020B0503020202020204" pitchFamily="34" charset="0"/>
                </a:endParaRPr>
              </a:p>
            </p:txBody>
          </p:sp>
          <p:sp>
            <p:nvSpPr>
              <p:cNvPr id="32" name="Freeform 31">
                <a:extLst>
                  <a:ext uri="{FF2B5EF4-FFF2-40B4-BE49-F238E27FC236}">
                    <a16:creationId xmlns:a16="http://schemas.microsoft.com/office/drawing/2014/main" id="{3E594891-34B3-E6C3-FB7B-35E00C12FE1D}"/>
                  </a:ext>
                </a:extLst>
              </p:cNvPr>
              <p:cNvSpPr/>
              <p:nvPr/>
            </p:nvSpPr>
            <p:spPr>
              <a:xfrm>
                <a:off x="2966023" y="3081969"/>
                <a:ext cx="366506" cy="486004"/>
              </a:xfrm>
              <a:custGeom>
                <a:avLst/>
                <a:gdLst>
                  <a:gd name="csX0" fmla="*/ 210351 w 366506"/>
                  <a:gd name="csY0" fmla="*/ 188646 h 486004"/>
                  <a:gd name="csX1" fmla="*/ 129977 w 366506"/>
                  <a:gd name="csY1" fmla="*/ 125041 h 486004"/>
                  <a:gd name="csX2" fmla="*/ 203347 w 366506"/>
                  <a:gd name="csY2" fmla="*/ 71485 h 486004"/>
                  <a:gd name="csX3" fmla="*/ 324367 w 366506"/>
                  <a:gd name="csY3" fmla="*/ 111795 h 486004"/>
                  <a:gd name="csX4" fmla="*/ 344690 w 366506"/>
                  <a:gd name="csY4" fmla="*/ 45791 h 486004"/>
                  <a:gd name="csX5" fmla="*/ 204265 w 366506"/>
                  <a:gd name="csY5" fmla="*/ 0 h 486004"/>
                  <a:gd name="csX6" fmla="*/ 42713 w 366506"/>
                  <a:gd name="csY6" fmla="*/ 131207 h 486004"/>
                  <a:gd name="csX7" fmla="*/ 180038 w 366506"/>
                  <a:gd name="csY7" fmla="*/ 274062 h 486004"/>
                  <a:gd name="csX8" fmla="*/ 278324 w 366506"/>
                  <a:gd name="csY8" fmla="*/ 351713 h 486004"/>
                  <a:gd name="csX9" fmla="*/ 195539 w 366506"/>
                  <a:gd name="csY9" fmla="*/ 416118 h 486004"/>
                  <a:gd name="csX10" fmla="*/ 110228 w 366506"/>
                  <a:gd name="csY10" fmla="*/ 395335 h 486004"/>
                  <a:gd name="csX11" fmla="*/ 45698 w 366506"/>
                  <a:gd name="csY11" fmla="*/ 346917 h 486004"/>
                  <a:gd name="csX12" fmla="*/ 30542 w 366506"/>
                  <a:gd name="csY12" fmla="*/ 331616 h 486004"/>
                  <a:gd name="csX13" fmla="*/ 0 w 366506"/>
                  <a:gd name="csY13" fmla="*/ 400131 h 486004"/>
                  <a:gd name="csX14" fmla="*/ 48913 w 366506"/>
                  <a:gd name="csY14" fmla="*/ 442839 h 486004"/>
                  <a:gd name="csX15" fmla="*/ 114820 w 366506"/>
                  <a:gd name="csY15" fmla="*/ 474242 h 486004"/>
                  <a:gd name="csX16" fmla="*/ 195539 w 366506"/>
                  <a:gd name="csY16" fmla="*/ 486004 h 486004"/>
                  <a:gd name="csX17" fmla="*/ 366506 w 366506"/>
                  <a:gd name="csY17" fmla="*/ 342464 h 486004"/>
                  <a:gd name="csX18" fmla="*/ 210466 w 366506"/>
                  <a:gd name="csY18" fmla="*/ 188761 h 4860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6506" h="486004">
                    <a:moveTo>
                      <a:pt x="210351" y="188646"/>
                    </a:moveTo>
                    <a:cubicBezTo>
                      <a:pt x="146396" y="173116"/>
                      <a:pt x="129977" y="152219"/>
                      <a:pt x="129977" y="125041"/>
                    </a:cubicBezTo>
                    <a:cubicBezTo>
                      <a:pt x="129977" y="91697"/>
                      <a:pt x="157304" y="71485"/>
                      <a:pt x="203347" y="71485"/>
                    </a:cubicBezTo>
                    <a:cubicBezTo>
                      <a:pt x="244682" y="71485"/>
                      <a:pt x="291529" y="90098"/>
                      <a:pt x="324367" y="111795"/>
                    </a:cubicBezTo>
                    <a:lnTo>
                      <a:pt x="344690" y="45791"/>
                    </a:lnTo>
                    <a:cubicBezTo>
                      <a:pt x="313459" y="21697"/>
                      <a:pt x="262020" y="0"/>
                      <a:pt x="204265" y="0"/>
                    </a:cubicBezTo>
                    <a:cubicBezTo>
                      <a:pt x="103568" y="0"/>
                      <a:pt x="42713" y="55155"/>
                      <a:pt x="42713" y="131207"/>
                    </a:cubicBezTo>
                    <a:cubicBezTo>
                      <a:pt x="42713" y="197896"/>
                      <a:pt x="81752" y="249968"/>
                      <a:pt x="180038" y="274062"/>
                    </a:cubicBezTo>
                    <a:cubicBezTo>
                      <a:pt x="256508" y="292676"/>
                      <a:pt x="278324" y="312888"/>
                      <a:pt x="278324" y="351713"/>
                    </a:cubicBezTo>
                    <a:cubicBezTo>
                      <a:pt x="278324" y="392823"/>
                      <a:pt x="242386" y="416118"/>
                      <a:pt x="195539" y="416118"/>
                    </a:cubicBezTo>
                    <a:cubicBezTo>
                      <a:pt x="165800" y="416118"/>
                      <a:pt x="136636" y="408581"/>
                      <a:pt x="110228" y="395335"/>
                    </a:cubicBezTo>
                    <a:cubicBezTo>
                      <a:pt x="85656" y="383002"/>
                      <a:pt x="64988" y="366330"/>
                      <a:pt x="45698" y="346917"/>
                    </a:cubicBezTo>
                    <a:cubicBezTo>
                      <a:pt x="42254" y="343492"/>
                      <a:pt x="30542" y="331616"/>
                      <a:pt x="30542" y="331616"/>
                    </a:cubicBezTo>
                    <a:lnTo>
                      <a:pt x="0" y="400131"/>
                    </a:lnTo>
                    <a:cubicBezTo>
                      <a:pt x="15386" y="414519"/>
                      <a:pt x="31346" y="431077"/>
                      <a:pt x="48913" y="442839"/>
                    </a:cubicBezTo>
                    <a:cubicBezTo>
                      <a:pt x="69237" y="456428"/>
                      <a:pt x="91397" y="467048"/>
                      <a:pt x="114820" y="474242"/>
                    </a:cubicBezTo>
                    <a:cubicBezTo>
                      <a:pt x="140884" y="482236"/>
                      <a:pt x="168212" y="486004"/>
                      <a:pt x="195539" y="486004"/>
                    </a:cubicBezTo>
                    <a:cubicBezTo>
                      <a:pt x="283721" y="486004"/>
                      <a:pt x="366506" y="442497"/>
                      <a:pt x="366506" y="342464"/>
                    </a:cubicBezTo>
                    <a:cubicBezTo>
                      <a:pt x="366506" y="261730"/>
                      <a:pt x="319660" y="215938"/>
                      <a:pt x="210466" y="188761"/>
                    </a:cubicBezTo>
                  </a:path>
                </a:pathLst>
              </a:custGeom>
              <a:solidFill>
                <a:schemeClr val="bg1"/>
              </a:solidFill>
              <a:ln w="11463" cap="flat">
                <a:noFill/>
                <a:prstDash val="solid"/>
                <a:miter/>
              </a:ln>
            </p:spPr>
            <p:txBody>
              <a:bodyPr/>
              <a:lstStyle/>
              <a:p>
                <a:endParaRPr lang="en-US" b="0" i="0">
                  <a:latin typeface="Avenir Next" panose="020B0503020202020204" pitchFamily="34" charset="0"/>
                </a:endParaRPr>
              </a:p>
            </p:txBody>
          </p:sp>
          <p:sp>
            <p:nvSpPr>
              <p:cNvPr id="33" name="Freeform 32">
                <a:extLst>
                  <a:ext uri="{FF2B5EF4-FFF2-40B4-BE49-F238E27FC236}">
                    <a16:creationId xmlns:a16="http://schemas.microsoft.com/office/drawing/2014/main" id="{55FE701E-AF8E-BC82-F6F0-3F6303683FE6}"/>
                  </a:ext>
                </a:extLst>
              </p:cNvPr>
              <p:cNvSpPr/>
              <p:nvPr/>
            </p:nvSpPr>
            <p:spPr>
              <a:xfrm>
                <a:off x="4374982" y="3283862"/>
                <a:ext cx="301977" cy="481893"/>
              </a:xfrm>
              <a:custGeom>
                <a:avLst/>
                <a:gdLst>
                  <a:gd name="csX0" fmla="*/ 149036 w 301977"/>
                  <a:gd name="csY0" fmla="*/ 161354 h 481893"/>
                  <a:gd name="csX1" fmla="*/ 98286 w 301977"/>
                  <a:gd name="csY1" fmla="*/ 106199 h 481893"/>
                  <a:gd name="csX2" fmla="*/ 149036 w 301977"/>
                  <a:gd name="csY2" fmla="*/ 51044 h 481893"/>
                  <a:gd name="csX3" fmla="*/ 199787 w 301977"/>
                  <a:gd name="csY3" fmla="*/ 106199 h 481893"/>
                  <a:gd name="csX4" fmla="*/ 149036 w 301977"/>
                  <a:gd name="csY4" fmla="*/ 161354 h 481893"/>
                  <a:gd name="csX5" fmla="*/ 301977 w 301977"/>
                  <a:gd name="csY5" fmla="*/ 10049 h 481893"/>
                  <a:gd name="csX6" fmla="*/ 245026 w 301977"/>
                  <a:gd name="csY6" fmla="*/ 10049 h 481893"/>
                  <a:gd name="csX7" fmla="*/ 148233 w 301977"/>
                  <a:gd name="csY7" fmla="*/ 0 h 481893"/>
                  <a:gd name="csX8" fmla="*/ 18716 w 301977"/>
                  <a:gd name="csY8" fmla="*/ 106313 h 481893"/>
                  <a:gd name="csX9" fmla="*/ 80374 w 301977"/>
                  <a:gd name="csY9" fmla="*/ 198695 h 481893"/>
                  <a:gd name="csX10" fmla="*/ 24227 w 301977"/>
                  <a:gd name="csY10" fmla="*/ 261501 h 481893"/>
                  <a:gd name="csX11" fmla="*/ 142033 w 301977"/>
                  <a:gd name="csY11" fmla="*/ 337554 h 481893"/>
                  <a:gd name="csX12" fmla="*/ 220110 w 301977"/>
                  <a:gd name="csY12" fmla="*/ 381746 h 481893"/>
                  <a:gd name="csX13" fmla="*/ 147544 w 301977"/>
                  <a:gd name="csY13" fmla="*/ 424454 h 481893"/>
                  <a:gd name="csX14" fmla="*/ 74978 w 301977"/>
                  <a:gd name="csY14" fmla="*/ 386428 h 481893"/>
                  <a:gd name="csX15" fmla="*/ 77619 w 301977"/>
                  <a:gd name="csY15" fmla="*/ 373524 h 481893"/>
                  <a:gd name="csX16" fmla="*/ 28246 w 301977"/>
                  <a:gd name="csY16" fmla="*/ 352284 h 481893"/>
                  <a:gd name="csX17" fmla="*/ 0 w 301977"/>
                  <a:gd name="csY17" fmla="*/ 401958 h 481893"/>
                  <a:gd name="csX18" fmla="*/ 150644 w 301977"/>
                  <a:gd name="csY18" fmla="*/ 481893 h 481893"/>
                  <a:gd name="csX19" fmla="*/ 301977 w 301977"/>
                  <a:gd name="csY19" fmla="*/ 370898 h 481893"/>
                  <a:gd name="csX20" fmla="*/ 165456 w 301977"/>
                  <a:gd name="csY20" fmla="*/ 263785 h 481893"/>
                  <a:gd name="csX21" fmla="*/ 103798 w 301977"/>
                  <a:gd name="csY21" fmla="*/ 240490 h 481893"/>
                  <a:gd name="csX22" fmla="*/ 160748 w 301977"/>
                  <a:gd name="csY22" fmla="*/ 213312 h 481893"/>
                  <a:gd name="csX23" fmla="*/ 274650 w 301977"/>
                  <a:gd name="csY23" fmla="*/ 106199 h 481893"/>
                  <a:gd name="csX24" fmla="*/ 263742 w 301977"/>
                  <a:gd name="csY24" fmla="*/ 65889 h 481893"/>
                  <a:gd name="csX25" fmla="*/ 301977 w 301977"/>
                  <a:gd name="csY25" fmla="*/ 65889 h 481893"/>
                  <a:gd name="csX26" fmla="*/ 301977 w 301977"/>
                  <a:gd name="csY26" fmla="*/ 10049 h 4818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01977" h="481893">
                    <a:moveTo>
                      <a:pt x="149036" y="161354"/>
                    </a:moveTo>
                    <a:cubicBezTo>
                      <a:pt x="119413" y="161354"/>
                      <a:pt x="98286" y="140343"/>
                      <a:pt x="98286" y="106199"/>
                    </a:cubicBezTo>
                    <a:cubicBezTo>
                      <a:pt x="98286" y="72056"/>
                      <a:pt x="119413" y="51044"/>
                      <a:pt x="149036" y="51044"/>
                    </a:cubicBezTo>
                    <a:cubicBezTo>
                      <a:pt x="178660" y="51044"/>
                      <a:pt x="199787" y="71941"/>
                      <a:pt x="199787" y="106199"/>
                    </a:cubicBezTo>
                    <a:cubicBezTo>
                      <a:pt x="199787" y="140457"/>
                      <a:pt x="177971" y="161354"/>
                      <a:pt x="149036" y="161354"/>
                    </a:cubicBezTo>
                    <a:moveTo>
                      <a:pt x="301977" y="10049"/>
                    </a:moveTo>
                    <a:lnTo>
                      <a:pt x="245026" y="10049"/>
                    </a:lnTo>
                    <a:cubicBezTo>
                      <a:pt x="204380" y="10049"/>
                      <a:pt x="183368" y="0"/>
                      <a:pt x="148233" y="0"/>
                    </a:cubicBezTo>
                    <a:cubicBezTo>
                      <a:pt x="67055" y="0"/>
                      <a:pt x="18716" y="51958"/>
                      <a:pt x="18716" y="106313"/>
                    </a:cubicBezTo>
                    <a:cubicBezTo>
                      <a:pt x="18716" y="149021"/>
                      <a:pt x="46043" y="183964"/>
                      <a:pt x="80374" y="198695"/>
                    </a:cubicBezTo>
                    <a:cubicBezTo>
                      <a:pt x="49143" y="208059"/>
                      <a:pt x="24227" y="234438"/>
                      <a:pt x="24227" y="261501"/>
                    </a:cubicBezTo>
                    <a:cubicBezTo>
                      <a:pt x="24227" y="311175"/>
                      <a:pt x="73370" y="332187"/>
                      <a:pt x="142033" y="337554"/>
                    </a:cubicBezTo>
                    <a:cubicBezTo>
                      <a:pt x="199787" y="343035"/>
                      <a:pt x="220110" y="356966"/>
                      <a:pt x="220110" y="381746"/>
                    </a:cubicBezTo>
                    <a:cubicBezTo>
                      <a:pt x="220110" y="406526"/>
                      <a:pt x="192783" y="424454"/>
                      <a:pt x="147544" y="424454"/>
                    </a:cubicBezTo>
                    <a:cubicBezTo>
                      <a:pt x="107701" y="424454"/>
                      <a:pt x="74978" y="411208"/>
                      <a:pt x="74978" y="386428"/>
                    </a:cubicBezTo>
                    <a:cubicBezTo>
                      <a:pt x="74978" y="381632"/>
                      <a:pt x="76011" y="377407"/>
                      <a:pt x="77619" y="373524"/>
                    </a:cubicBezTo>
                    <a:cubicBezTo>
                      <a:pt x="57410" y="367929"/>
                      <a:pt x="41335" y="360620"/>
                      <a:pt x="28246" y="352284"/>
                    </a:cubicBezTo>
                    <a:cubicBezTo>
                      <a:pt x="12515" y="362562"/>
                      <a:pt x="0" y="379120"/>
                      <a:pt x="0" y="401958"/>
                    </a:cubicBezTo>
                    <a:cubicBezTo>
                      <a:pt x="0" y="446151"/>
                      <a:pt x="61658" y="481893"/>
                      <a:pt x="150644" y="481893"/>
                    </a:cubicBezTo>
                    <a:cubicBezTo>
                      <a:pt x="233315" y="481893"/>
                      <a:pt x="301977" y="438386"/>
                      <a:pt x="301977" y="370898"/>
                    </a:cubicBezTo>
                    <a:cubicBezTo>
                      <a:pt x="301977" y="311175"/>
                      <a:pt x="260642" y="273149"/>
                      <a:pt x="165456" y="263785"/>
                    </a:cubicBezTo>
                    <a:cubicBezTo>
                      <a:pt x="125613" y="259903"/>
                      <a:pt x="103798" y="256020"/>
                      <a:pt x="103798" y="240490"/>
                    </a:cubicBezTo>
                    <a:cubicBezTo>
                      <a:pt x="103798" y="224160"/>
                      <a:pt x="117806" y="217194"/>
                      <a:pt x="160748" y="213312"/>
                    </a:cubicBezTo>
                    <a:cubicBezTo>
                      <a:pt x="218503" y="208630"/>
                      <a:pt x="274650" y="167521"/>
                      <a:pt x="274650" y="106199"/>
                    </a:cubicBezTo>
                    <a:cubicBezTo>
                      <a:pt x="274650" y="92268"/>
                      <a:pt x="268450" y="73654"/>
                      <a:pt x="263742" y="65889"/>
                    </a:cubicBezTo>
                    <a:lnTo>
                      <a:pt x="301977" y="65889"/>
                    </a:lnTo>
                    <a:lnTo>
                      <a:pt x="301977" y="10049"/>
                    </a:lnTo>
                    <a:close/>
                  </a:path>
                </a:pathLst>
              </a:custGeom>
              <a:solidFill>
                <a:schemeClr val="bg1"/>
              </a:solidFill>
              <a:ln w="11463" cap="flat">
                <a:noFill/>
                <a:prstDash val="solid"/>
                <a:miter/>
              </a:ln>
            </p:spPr>
            <p:txBody>
              <a:bodyPr/>
              <a:lstStyle/>
              <a:p>
                <a:endParaRPr lang="en-US" b="0" i="0">
                  <a:latin typeface="Avenir Next" panose="020B0503020202020204" pitchFamily="34" charset="0"/>
                </a:endParaRPr>
              </a:p>
            </p:txBody>
          </p:sp>
        </p:grpSp>
        <p:sp>
          <p:nvSpPr>
            <p:cNvPr id="34" name="Freeform 33">
              <a:extLst>
                <a:ext uri="{FF2B5EF4-FFF2-40B4-BE49-F238E27FC236}">
                  <a16:creationId xmlns:a16="http://schemas.microsoft.com/office/drawing/2014/main" id="{75CA5452-C84E-48A9-0C1A-972CF05CE43B}"/>
                </a:ext>
              </a:extLst>
            </p:cNvPr>
            <p:cNvSpPr/>
            <p:nvPr/>
          </p:nvSpPr>
          <p:spPr>
            <a:xfrm>
              <a:off x="4677303" y="3525836"/>
              <a:ext cx="29968" cy="32659"/>
            </a:xfrm>
            <a:custGeom>
              <a:avLst/>
              <a:gdLst>
                <a:gd name="csX0" fmla="*/ 10564 w 29968"/>
                <a:gd name="csY0" fmla="*/ 6623 h 32659"/>
                <a:gd name="csX1" fmla="*/ 0 w 29968"/>
                <a:gd name="csY1" fmla="*/ 6623 h 32659"/>
                <a:gd name="csX2" fmla="*/ 0 w 29968"/>
                <a:gd name="csY2" fmla="*/ 0 h 32659"/>
                <a:gd name="csX3" fmla="*/ 29968 w 29968"/>
                <a:gd name="csY3" fmla="*/ 0 h 32659"/>
                <a:gd name="csX4" fmla="*/ 29968 w 29968"/>
                <a:gd name="csY4" fmla="*/ 6623 h 32659"/>
                <a:gd name="csX5" fmla="*/ 19405 w 29968"/>
                <a:gd name="csY5" fmla="*/ 6623 h 32659"/>
                <a:gd name="csX6" fmla="*/ 19405 w 29968"/>
                <a:gd name="csY6" fmla="*/ 32659 h 32659"/>
                <a:gd name="csX7" fmla="*/ 10564 w 29968"/>
                <a:gd name="csY7" fmla="*/ 32659 h 32659"/>
                <a:gd name="csX8" fmla="*/ 10564 w 29968"/>
                <a:gd name="csY8" fmla="*/ 6623 h 326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9968" h="32659">
                  <a:moveTo>
                    <a:pt x="10564" y="6623"/>
                  </a:moveTo>
                  <a:lnTo>
                    <a:pt x="0" y="6623"/>
                  </a:lnTo>
                  <a:lnTo>
                    <a:pt x="0" y="0"/>
                  </a:lnTo>
                  <a:lnTo>
                    <a:pt x="29968" y="0"/>
                  </a:lnTo>
                  <a:lnTo>
                    <a:pt x="29968" y="6623"/>
                  </a:lnTo>
                  <a:lnTo>
                    <a:pt x="19405" y="6623"/>
                  </a:lnTo>
                  <a:lnTo>
                    <a:pt x="19405" y="32659"/>
                  </a:lnTo>
                  <a:lnTo>
                    <a:pt x="10564" y="32659"/>
                  </a:lnTo>
                  <a:lnTo>
                    <a:pt x="10564" y="6623"/>
                  </a:lnTo>
                  <a:close/>
                </a:path>
              </a:pathLst>
            </a:custGeom>
            <a:solidFill>
              <a:schemeClr val="bg1"/>
            </a:solidFill>
            <a:ln w="11463" cap="flat">
              <a:noFill/>
              <a:prstDash val="solid"/>
              <a:miter/>
            </a:ln>
          </p:spPr>
          <p:txBody>
            <a:bodyPr/>
            <a:lstStyle/>
            <a:p>
              <a:endParaRPr lang="en-US" b="0" i="0">
                <a:latin typeface="Avenir Next" panose="020B0503020202020204" pitchFamily="34" charset="0"/>
              </a:endParaRPr>
            </a:p>
          </p:txBody>
        </p:sp>
        <p:sp>
          <p:nvSpPr>
            <p:cNvPr id="35" name="Freeform 34">
              <a:extLst>
                <a:ext uri="{FF2B5EF4-FFF2-40B4-BE49-F238E27FC236}">
                  <a16:creationId xmlns:a16="http://schemas.microsoft.com/office/drawing/2014/main" id="{C286109C-7AE9-E7D0-9D5C-7A4228084A3C}"/>
                </a:ext>
              </a:extLst>
            </p:cNvPr>
            <p:cNvSpPr/>
            <p:nvPr/>
          </p:nvSpPr>
          <p:spPr>
            <a:xfrm>
              <a:off x="4711405" y="3525836"/>
              <a:ext cx="37546" cy="32659"/>
            </a:xfrm>
            <a:custGeom>
              <a:avLst/>
              <a:gdLst>
                <a:gd name="csX0" fmla="*/ 0 w 37546"/>
                <a:gd name="csY0" fmla="*/ 0 h 32659"/>
                <a:gd name="csX1" fmla="*/ 9875 w 37546"/>
                <a:gd name="csY1" fmla="*/ 0 h 32659"/>
                <a:gd name="csX2" fmla="*/ 18831 w 37546"/>
                <a:gd name="csY2" fmla="*/ 20783 h 32659"/>
                <a:gd name="csX3" fmla="*/ 27787 w 37546"/>
                <a:gd name="csY3" fmla="*/ 0 h 32659"/>
                <a:gd name="csX4" fmla="*/ 37546 w 37546"/>
                <a:gd name="csY4" fmla="*/ 0 h 32659"/>
                <a:gd name="csX5" fmla="*/ 37546 w 37546"/>
                <a:gd name="csY5" fmla="*/ 32659 h 32659"/>
                <a:gd name="csX6" fmla="*/ 29738 w 37546"/>
                <a:gd name="csY6" fmla="*/ 32659 h 32659"/>
                <a:gd name="csX7" fmla="*/ 29738 w 37546"/>
                <a:gd name="csY7" fmla="*/ 14845 h 32659"/>
                <a:gd name="csX8" fmla="*/ 29968 w 37546"/>
                <a:gd name="csY8" fmla="*/ 11305 h 32659"/>
                <a:gd name="csX9" fmla="*/ 28705 w 37546"/>
                <a:gd name="csY9" fmla="*/ 14845 h 32659"/>
                <a:gd name="csX10" fmla="*/ 21357 w 37546"/>
                <a:gd name="csY10" fmla="*/ 32659 h 32659"/>
                <a:gd name="csX11" fmla="*/ 16075 w 37546"/>
                <a:gd name="csY11" fmla="*/ 32659 h 32659"/>
                <a:gd name="csX12" fmla="*/ 8726 w 37546"/>
                <a:gd name="csY12" fmla="*/ 14845 h 32659"/>
                <a:gd name="csX13" fmla="*/ 7578 w 37546"/>
                <a:gd name="csY13" fmla="*/ 11305 h 32659"/>
                <a:gd name="csX14" fmla="*/ 7808 w 37546"/>
                <a:gd name="csY14" fmla="*/ 14845 h 32659"/>
                <a:gd name="csX15" fmla="*/ 7808 w 37546"/>
                <a:gd name="csY15" fmla="*/ 32659 h 32659"/>
                <a:gd name="csX16" fmla="*/ 230 w 37546"/>
                <a:gd name="csY16" fmla="*/ 32659 h 32659"/>
                <a:gd name="csX17" fmla="*/ 230 w 37546"/>
                <a:gd name="csY17" fmla="*/ 0 h 326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7546" h="32659">
                  <a:moveTo>
                    <a:pt x="0" y="0"/>
                  </a:moveTo>
                  <a:lnTo>
                    <a:pt x="9875" y="0"/>
                  </a:lnTo>
                  <a:lnTo>
                    <a:pt x="18831" y="20783"/>
                  </a:lnTo>
                  <a:lnTo>
                    <a:pt x="27787" y="0"/>
                  </a:lnTo>
                  <a:lnTo>
                    <a:pt x="37546" y="0"/>
                  </a:lnTo>
                  <a:lnTo>
                    <a:pt x="37546" y="32659"/>
                  </a:lnTo>
                  <a:lnTo>
                    <a:pt x="29738" y="32659"/>
                  </a:lnTo>
                  <a:lnTo>
                    <a:pt x="29738" y="14845"/>
                  </a:lnTo>
                  <a:cubicBezTo>
                    <a:pt x="29738" y="14046"/>
                    <a:pt x="29968" y="11533"/>
                    <a:pt x="29968" y="11305"/>
                  </a:cubicBezTo>
                  <a:lnTo>
                    <a:pt x="28705" y="14845"/>
                  </a:lnTo>
                  <a:lnTo>
                    <a:pt x="21357" y="32659"/>
                  </a:lnTo>
                  <a:lnTo>
                    <a:pt x="16075" y="32659"/>
                  </a:lnTo>
                  <a:lnTo>
                    <a:pt x="8726" y="14845"/>
                  </a:lnTo>
                  <a:cubicBezTo>
                    <a:pt x="8382" y="14046"/>
                    <a:pt x="7578" y="11762"/>
                    <a:pt x="7578" y="11305"/>
                  </a:cubicBezTo>
                  <a:cubicBezTo>
                    <a:pt x="7578" y="11533"/>
                    <a:pt x="7808" y="14046"/>
                    <a:pt x="7808" y="14845"/>
                  </a:cubicBezTo>
                  <a:lnTo>
                    <a:pt x="7808" y="32659"/>
                  </a:lnTo>
                  <a:lnTo>
                    <a:pt x="230" y="32659"/>
                  </a:lnTo>
                  <a:lnTo>
                    <a:pt x="230" y="0"/>
                  </a:lnTo>
                  <a:close/>
                </a:path>
              </a:pathLst>
            </a:custGeom>
            <a:solidFill>
              <a:schemeClr val="bg1"/>
            </a:solidFill>
            <a:ln w="11463" cap="flat">
              <a:noFill/>
              <a:prstDash val="solid"/>
              <a:miter/>
            </a:ln>
          </p:spPr>
          <p:txBody>
            <a:bodyPr/>
            <a:lstStyle/>
            <a:p>
              <a:endParaRPr lang="en-US" b="0" i="0">
                <a:latin typeface="Avenir Next" panose="020B0503020202020204" pitchFamily="34" charset="0"/>
              </a:endParaRPr>
            </a:p>
          </p:txBody>
        </p:sp>
      </p:grpSp>
      <p:sp>
        <p:nvSpPr>
          <p:cNvPr id="2" name="Rectangle 1">
            <a:extLst>
              <a:ext uri="{FF2B5EF4-FFF2-40B4-BE49-F238E27FC236}">
                <a16:creationId xmlns:a16="http://schemas.microsoft.com/office/drawing/2014/main" id="{3798BA46-AE56-DF04-A62E-DBC1BD937E46}"/>
              </a:ext>
            </a:extLst>
          </p:cNvPr>
          <p:cNvSpPr/>
          <p:nvPr userDrawn="1"/>
        </p:nvSpPr>
        <p:spPr>
          <a:xfrm>
            <a:off x="0" y="0"/>
            <a:ext cx="18288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25043322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Closing B">
    <p:bg>
      <p:bgPr>
        <a:gradFill flip="none" rotWithShape="1">
          <a:gsLst>
            <a:gs pos="1000">
              <a:schemeClr val="accent2">
                <a:lumMod val="60000"/>
                <a:lumOff val="40000"/>
              </a:schemeClr>
            </a:gs>
            <a:gs pos="100000">
              <a:schemeClr val="accent2">
                <a:lumMod val="20000"/>
                <a:lumOff val="80000"/>
              </a:schemeClr>
            </a:gs>
          </a:gsLst>
          <a:lin ang="2700000" scaled="1"/>
          <a:tileRect/>
        </a:gra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5CDC5624-6A7D-5B33-22D3-7F76E5B06B06}"/>
              </a:ext>
            </a:extLst>
          </p:cNvPr>
          <p:cNvGrpSpPr/>
          <p:nvPr userDrawn="1"/>
        </p:nvGrpSpPr>
        <p:grpSpPr>
          <a:xfrm>
            <a:off x="112132" y="-2000657"/>
            <a:ext cx="8204201" cy="8868799"/>
            <a:chOff x="-1" y="179428"/>
            <a:chExt cx="5781597" cy="6249947"/>
          </a:xfrm>
          <a:solidFill>
            <a:schemeClr val="accent2">
              <a:alpha val="61000"/>
            </a:schemeClr>
          </a:solidFill>
        </p:grpSpPr>
        <p:pic>
          <p:nvPicPr>
            <p:cNvPr id="40" name="Graphic 39">
              <a:extLst>
                <a:ext uri="{FF2B5EF4-FFF2-40B4-BE49-F238E27FC236}">
                  <a16:creationId xmlns:a16="http://schemas.microsoft.com/office/drawing/2014/main" id="{B0638F8F-F21E-3A11-F8E4-B157CA26F1AC}"/>
                </a:ext>
              </a:extLst>
            </p:cNvPr>
            <p:cNvPicPr>
              <a:picLocks noChangeAspect="1"/>
            </p:cNvPicPr>
            <p:nvPr userDrawn="1"/>
          </p:nvPicPr>
          <p:blipFill>
            <a:blip>
              <a:extLst>
                <a:ext uri="{96DAC541-7B7A-43D3-8B79-37D633B846F1}">
                  <asvg:svgBlip xmlns:asvg="http://schemas.microsoft.com/office/drawing/2016/SVG/main" r:embed="rId2"/>
                </a:ext>
              </a:extLst>
            </a:blip>
            <a:srcRect l="105" t="52753" r="1" b="-1"/>
            <a:stretch>
              <a:fillRect/>
            </a:stretch>
          </p:blipFill>
          <p:spPr>
            <a:xfrm rot="10800000">
              <a:off x="1111237" y="4220355"/>
              <a:ext cx="4670359" cy="2209020"/>
            </a:xfrm>
            <a:prstGeom prst="rect">
              <a:avLst/>
            </a:prstGeom>
          </p:spPr>
        </p:pic>
        <p:pic>
          <p:nvPicPr>
            <p:cNvPr id="41" name="Graphic 40">
              <a:extLst>
                <a:ext uri="{FF2B5EF4-FFF2-40B4-BE49-F238E27FC236}">
                  <a16:creationId xmlns:a16="http://schemas.microsoft.com/office/drawing/2014/main" id="{1DC768FC-F203-8D46-3AB1-FA411B375BB3}"/>
                </a:ext>
              </a:extLst>
            </p:cNvPr>
            <p:cNvPicPr>
              <a:picLocks noChangeAspect="1"/>
            </p:cNvPicPr>
            <p:nvPr userDrawn="1"/>
          </p:nvPicPr>
          <p:blipFill>
            <a:blip>
              <a:extLst>
                <a:ext uri="{96DAC541-7B7A-43D3-8B79-37D633B846F1}">
                  <asvg:svgBlip xmlns:asvg="http://schemas.microsoft.com/office/drawing/2016/SVG/main" r:embed="rId2"/>
                </a:ext>
              </a:extLst>
            </a:blip>
            <a:srcRect l="577" t="-637" r="-2" b="81"/>
            <a:stretch>
              <a:fillRect/>
            </a:stretch>
          </p:blipFill>
          <p:spPr>
            <a:xfrm rot="10800000">
              <a:off x="1832222" y="2082800"/>
              <a:ext cx="3828483" cy="3871874"/>
            </a:xfrm>
            <a:prstGeom prst="rect">
              <a:avLst/>
            </a:prstGeom>
          </p:spPr>
        </p:pic>
        <p:pic>
          <p:nvPicPr>
            <p:cNvPr id="42" name="Graphic 41">
              <a:extLst>
                <a:ext uri="{FF2B5EF4-FFF2-40B4-BE49-F238E27FC236}">
                  <a16:creationId xmlns:a16="http://schemas.microsoft.com/office/drawing/2014/main" id="{F677BD47-8538-E7D1-CACF-5D2B390E6E2E}"/>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rot="5400000">
              <a:off x="-980865" y="1160292"/>
              <a:ext cx="5535573" cy="3573845"/>
            </a:xfrm>
            <a:prstGeom prst="rect">
              <a:avLst/>
            </a:prstGeom>
          </p:spPr>
        </p:pic>
      </p:grpSp>
      <p:grpSp>
        <p:nvGrpSpPr>
          <p:cNvPr id="14" name="Graphic 12">
            <a:extLst>
              <a:ext uri="{FF2B5EF4-FFF2-40B4-BE49-F238E27FC236}">
                <a16:creationId xmlns:a16="http://schemas.microsoft.com/office/drawing/2014/main" id="{F97E6268-6C0C-45D7-3F8A-C3769A1EE7FF}"/>
              </a:ext>
            </a:extLst>
          </p:cNvPr>
          <p:cNvGrpSpPr/>
          <p:nvPr/>
        </p:nvGrpSpPr>
        <p:grpSpPr>
          <a:xfrm>
            <a:off x="6219229" y="692951"/>
            <a:ext cx="5968990" cy="6165144"/>
            <a:chOff x="6219229" y="692951"/>
            <a:chExt cx="5968990" cy="6165144"/>
          </a:xfrm>
        </p:grpSpPr>
        <p:sp>
          <p:nvSpPr>
            <p:cNvPr id="17" name="Freeform 16">
              <a:extLst>
                <a:ext uri="{FF2B5EF4-FFF2-40B4-BE49-F238E27FC236}">
                  <a16:creationId xmlns:a16="http://schemas.microsoft.com/office/drawing/2014/main" id="{7C65E4A9-2BDD-331D-D309-A493C6128956}"/>
                </a:ext>
              </a:extLst>
            </p:cNvPr>
            <p:cNvSpPr/>
            <p:nvPr/>
          </p:nvSpPr>
          <p:spPr>
            <a:xfrm>
              <a:off x="6682699" y="692951"/>
              <a:ext cx="5505520" cy="6141212"/>
            </a:xfrm>
            <a:custGeom>
              <a:avLst/>
              <a:gdLst>
                <a:gd name="csX0" fmla="*/ 610300 w 5505520"/>
                <a:gd name="csY0" fmla="*/ 0 h 6141212"/>
                <a:gd name="csX1" fmla="*/ 5505521 w 5505520"/>
                <a:gd name="csY1" fmla="*/ 0 h 6141212"/>
                <a:gd name="csX2" fmla="*/ 5505521 w 5505520"/>
                <a:gd name="csY2" fmla="*/ 6141213 h 6141212"/>
                <a:gd name="csX3" fmla="*/ 0 w 5505520"/>
                <a:gd name="csY3" fmla="*/ 6141213 h 6141212"/>
                <a:gd name="csX4" fmla="*/ 0 w 5505520"/>
                <a:gd name="csY4" fmla="*/ 610363 h 6141212"/>
                <a:gd name="csX5" fmla="*/ 610363 w 5505520"/>
                <a:gd name="csY5" fmla="*/ 0 h 6141212"/>
              </a:gdLst>
              <a:ahLst/>
              <a:cxnLst>
                <a:cxn ang="0">
                  <a:pos x="csX0" y="csY0"/>
                </a:cxn>
                <a:cxn ang="0">
                  <a:pos x="csX1" y="csY1"/>
                </a:cxn>
                <a:cxn ang="0">
                  <a:pos x="csX2" y="csY2"/>
                </a:cxn>
                <a:cxn ang="0">
                  <a:pos x="csX3" y="csY3"/>
                </a:cxn>
                <a:cxn ang="0">
                  <a:pos x="csX4" y="csY4"/>
                </a:cxn>
                <a:cxn ang="0">
                  <a:pos x="csX5" y="csY5"/>
                </a:cxn>
              </a:cxnLst>
              <a:rect l="l" t="t" r="r" b="b"/>
              <a:pathLst>
                <a:path w="5505520" h="6141212">
                  <a:moveTo>
                    <a:pt x="610300" y="0"/>
                  </a:moveTo>
                  <a:lnTo>
                    <a:pt x="5505521" y="0"/>
                  </a:lnTo>
                  <a:lnTo>
                    <a:pt x="5505521" y="6141213"/>
                  </a:lnTo>
                  <a:lnTo>
                    <a:pt x="0" y="6141213"/>
                  </a:lnTo>
                  <a:lnTo>
                    <a:pt x="0" y="610363"/>
                  </a:lnTo>
                  <a:cubicBezTo>
                    <a:pt x="0" y="273537"/>
                    <a:pt x="273474" y="0"/>
                    <a:pt x="610363" y="0"/>
                  </a:cubicBezTo>
                  <a:close/>
                </a:path>
              </a:pathLst>
            </a:custGeom>
            <a:solidFill>
              <a:srgbClr val="FFFFFF"/>
            </a:solidFill>
            <a:ln w="6345" cap="flat">
              <a:noFill/>
              <a:prstDash val="solid"/>
              <a:miter/>
            </a:ln>
          </p:spPr>
          <p:txBody>
            <a:bodyPr/>
            <a:lstStyle/>
            <a:p>
              <a:endParaRPr lang="en-US" b="0" i="0">
                <a:latin typeface="Avenir Next" panose="020B0503020202020204" pitchFamily="34" charset="0"/>
              </a:endParaRPr>
            </a:p>
          </p:txBody>
        </p:sp>
        <p:sp>
          <p:nvSpPr>
            <p:cNvPr id="18" name="Freeform 17">
              <a:extLst>
                <a:ext uri="{FF2B5EF4-FFF2-40B4-BE49-F238E27FC236}">
                  <a16:creationId xmlns:a16="http://schemas.microsoft.com/office/drawing/2014/main" id="{A40B25FD-D43D-F406-59C2-87CB7A18F4E4}"/>
                </a:ext>
              </a:extLst>
            </p:cNvPr>
            <p:cNvSpPr/>
            <p:nvPr/>
          </p:nvSpPr>
          <p:spPr>
            <a:xfrm>
              <a:off x="6219229" y="1126204"/>
              <a:ext cx="5965054" cy="5731891"/>
            </a:xfrm>
            <a:custGeom>
              <a:avLst/>
              <a:gdLst>
                <a:gd name="csX0" fmla="*/ 5965055 w 5965054"/>
                <a:gd name="csY0" fmla="*/ 0 h 5731891"/>
                <a:gd name="csX1" fmla="*/ 451599 w 5965054"/>
                <a:gd name="csY1" fmla="*/ 0 h 5731891"/>
                <a:gd name="csX2" fmla="*/ 0 w 5965054"/>
                <a:gd name="csY2" fmla="*/ 451599 h 5731891"/>
                <a:gd name="csX3" fmla="*/ 0 w 5965054"/>
                <a:gd name="csY3" fmla="*/ 5731892 h 5731891"/>
              </a:gdLst>
              <a:ahLst/>
              <a:cxnLst>
                <a:cxn ang="0">
                  <a:pos x="csX0" y="csY0"/>
                </a:cxn>
                <a:cxn ang="0">
                  <a:pos x="csX1" y="csY1"/>
                </a:cxn>
                <a:cxn ang="0">
                  <a:pos x="csX2" y="csY2"/>
                </a:cxn>
                <a:cxn ang="0">
                  <a:pos x="csX3" y="csY3"/>
                </a:cxn>
              </a:cxnLst>
              <a:rect l="l" t="t" r="r" b="b"/>
              <a:pathLst>
                <a:path w="5965054" h="5731891">
                  <a:moveTo>
                    <a:pt x="5965055" y="0"/>
                  </a:moveTo>
                  <a:lnTo>
                    <a:pt x="451599" y="0"/>
                  </a:lnTo>
                  <a:cubicBezTo>
                    <a:pt x="202185" y="0"/>
                    <a:pt x="0" y="202185"/>
                    <a:pt x="0" y="451599"/>
                  </a:cubicBezTo>
                  <a:lnTo>
                    <a:pt x="0" y="5731892"/>
                  </a:lnTo>
                </a:path>
              </a:pathLst>
            </a:custGeom>
            <a:noFill/>
            <a:ln w="63500" cap="flat">
              <a:solidFill>
                <a:schemeClr val="accent3"/>
              </a:solidFill>
              <a:prstDash val="solid"/>
              <a:miter/>
            </a:ln>
          </p:spPr>
          <p:txBody>
            <a:bodyPr/>
            <a:lstStyle/>
            <a:p>
              <a:endParaRPr lang="en-US" b="0" i="0">
                <a:latin typeface="Avenir Next" panose="020B0503020202020204" pitchFamily="34" charset="0"/>
              </a:endParaRPr>
            </a:p>
          </p:txBody>
        </p:sp>
      </p:grpSp>
      <p:sp>
        <p:nvSpPr>
          <p:cNvPr id="15" name="Content Placeholder 2">
            <a:extLst>
              <a:ext uri="{FF2B5EF4-FFF2-40B4-BE49-F238E27FC236}">
                <a16:creationId xmlns:a16="http://schemas.microsoft.com/office/drawing/2014/main" id="{E3AC7F8A-27F7-F501-DC0E-BB80B876B97C}"/>
              </a:ext>
            </a:extLst>
          </p:cNvPr>
          <p:cNvSpPr>
            <a:spLocks noGrp="1"/>
          </p:cNvSpPr>
          <p:nvPr>
            <p:ph idx="17"/>
          </p:nvPr>
        </p:nvSpPr>
        <p:spPr>
          <a:xfrm>
            <a:off x="7758023" y="3278039"/>
            <a:ext cx="3749615" cy="2902788"/>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7754786" y="2096938"/>
            <a:ext cx="3752108" cy="1097280"/>
          </a:xfrm>
        </p:spPr>
        <p:txBody>
          <a:bodyPr/>
          <a:lstStyle/>
          <a:p>
            <a:r>
              <a:rPr lang="en-US"/>
              <a:t>Click to edit Master title style</a:t>
            </a:r>
          </a:p>
        </p:txBody>
      </p:sp>
      <p:grpSp>
        <p:nvGrpSpPr>
          <p:cNvPr id="19" name="Graphic 1">
            <a:extLst>
              <a:ext uri="{FF2B5EF4-FFF2-40B4-BE49-F238E27FC236}">
                <a16:creationId xmlns:a16="http://schemas.microsoft.com/office/drawing/2014/main" id="{44AD5F34-54C8-EB26-9F2B-63DE815DA664}"/>
              </a:ext>
            </a:extLst>
          </p:cNvPr>
          <p:cNvGrpSpPr/>
          <p:nvPr/>
        </p:nvGrpSpPr>
        <p:grpSpPr>
          <a:xfrm>
            <a:off x="1419739" y="2787010"/>
            <a:ext cx="3329213" cy="978745"/>
            <a:chOff x="1419739" y="2787010"/>
            <a:chExt cx="3329213" cy="978745"/>
          </a:xfrm>
          <a:solidFill>
            <a:schemeClr val="accent1"/>
          </a:solidFill>
        </p:grpSpPr>
        <p:grpSp>
          <p:nvGrpSpPr>
            <p:cNvPr id="20" name="Graphic 1">
              <a:extLst>
                <a:ext uri="{FF2B5EF4-FFF2-40B4-BE49-F238E27FC236}">
                  <a16:creationId xmlns:a16="http://schemas.microsoft.com/office/drawing/2014/main" id="{289FF757-9379-F666-36AC-BDE030C1AF3F}"/>
                </a:ext>
              </a:extLst>
            </p:cNvPr>
            <p:cNvGrpSpPr/>
            <p:nvPr/>
          </p:nvGrpSpPr>
          <p:grpSpPr>
            <a:xfrm>
              <a:off x="1419739" y="2787010"/>
              <a:ext cx="2609404" cy="781648"/>
              <a:chOff x="1419739" y="2787010"/>
              <a:chExt cx="2609404" cy="781648"/>
            </a:xfrm>
            <a:grpFill/>
          </p:grpSpPr>
          <p:sp>
            <p:nvSpPr>
              <p:cNvPr id="21" name="Freeform 20">
                <a:extLst>
                  <a:ext uri="{FF2B5EF4-FFF2-40B4-BE49-F238E27FC236}">
                    <a16:creationId xmlns:a16="http://schemas.microsoft.com/office/drawing/2014/main" id="{0A5410D4-ABCA-11E0-69CB-0D5173638B71}"/>
                  </a:ext>
                </a:extLst>
              </p:cNvPr>
              <p:cNvSpPr/>
              <p:nvPr/>
            </p:nvSpPr>
            <p:spPr>
              <a:xfrm>
                <a:off x="1419739" y="2787010"/>
                <a:ext cx="519561" cy="581757"/>
              </a:xfrm>
              <a:custGeom>
                <a:avLst/>
                <a:gdLst>
                  <a:gd name="csX0" fmla="*/ 439073 w 519561"/>
                  <a:gd name="csY0" fmla="*/ 445580 h 581757"/>
                  <a:gd name="csX1" fmla="*/ 460085 w 519561"/>
                  <a:gd name="csY1" fmla="*/ 422741 h 581757"/>
                  <a:gd name="csX2" fmla="*/ 460314 w 519561"/>
                  <a:gd name="csY2" fmla="*/ 422513 h 581757"/>
                  <a:gd name="csX3" fmla="*/ 492808 w 519561"/>
                  <a:gd name="csY3" fmla="*/ 372497 h 581757"/>
                  <a:gd name="csX4" fmla="*/ 519562 w 519561"/>
                  <a:gd name="csY4" fmla="*/ 258304 h 581757"/>
                  <a:gd name="csX5" fmla="*/ 259723 w 519561"/>
                  <a:gd name="csY5" fmla="*/ 0 h 581757"/>
                  <a:gd name="csX6" fmla="*/ 0 w 519561"/>
                  <a:gd name="csY6" fmla="*/ 258304 h 581757"/>
                  <a:gd name="csX7" fmla="*/ 259723 w 519561"/>
                  <a:gd name="csY7" fmla="*/ 516608 h 581757"/>
                  <a:gd name="csX8" fmla="*/ 303470 w 519561"/>
                  <a:gd name="csY8" fmla="*/ 512839 h 581757"/>
                  <a:gd name="csX9" fmla="*/ 309441 w 519561"/>
                  <a:gd name="csY9" fmla="*/ 521632 h 581757"/>
                  <a:gd name="csX10" fmla="*/ 316445 w 519561"/>
                  <a:gd name="csY10" fmla="*/ 530425 h 581757"/>
                  <a:gd name="csX11" fmla="*/ 332519 w 519561"/>
                  <a:gd name="csY11" fmla="*/ 546526 h 581757"/>
                  <a:gd name="csX12" fmla="*/ 372936 w 519561"/>
                  <a:gd name="csY12" fmla="*/ 570278 h 581757"/>
                  <a:gd name="csX13" fmla="*/ 414846 w 519561"/>
                  <a:gd name="csY13" fmla="*/ 580556 h 581757"/>
                  <a:gd name="csX14" fmla="*/ 451818 w 519561"/>
                  <a:gd name="csY14" fmla="*/ 581355 h 581757"/>
                  <a:gd name="csX15" fmla="*/ 487527 w 519561"/>
                  <a:gd name="csY15" fmla="*/ 575189 h 581757"/>
                  <a:gd name="csX16" fmla="*/ 439073 w 519561"/>
                  <a:gd name="csY16" fmla="*/ 445694 h 5817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19561" h="581757">
                    <a:moveTo>
                      <a:pt x="439073" y="445580"/>
                    </a:moveTo>
                    <a:cubicBezTo>
                      <a:pt x="446651" y="438043"/>
                      <a:pt x="453655" y="430392"/>
                      <a:pt x="460085" y="422741"/>
                    </a:cubicBezTo>
                    <a:cubicBezTo>
                      <a:pt x="460085" y="422741"/>
                      <a:pt x="460200" y="422627"/>
                      <a:pt x="460314" y="422513"/>
                    </a:cubicBezTo>
                    <a:cubicBezTo>
                      <a:pt x="473863" y="406183"/>
                      <a:pt x="484886" y="389397"/>
                      <a:pt x="492808" y="372497"/>
                    </a:cubicBezTo>
                    <a:cubicBezTo>
                      <a:pt x="509917" y="338010"/>
                      <a:pt x="519562" y="299299"/>
                      <a:pt x="519562" y="258304"/>
                    </a:cubicBezTo>
                    <a:cubicBezTo>
                      <a:pt x="519447" y="115677"/>
                      <a:pt x="403134" y="0"/>
                      <a:pt x="259723" y="0"/>
                    </a:cubicBezTo>
                    <a:cubicBezTo>
                      <a:pt x="116313" y="0"/>
                      <a:pt x="0" y="115677"/>
                      <a:pt x="0" y="258304"/>
                    </a:cubicBezTo>
                    <a:cubicBezTo>
                      <a:pt x="0" y="400931"/>
                      <a:pt x="116313" y="516608"/>
                      <a:pt x="259723" y="516608"/>
                    </a:cubicBezTo>
                    <a:cubicBezTo>
                      <a:pt x="274650" y="516608"/>
                      <a:pt x="289232" y="515237"/>
                      <a:pt x="303470" y="512839"/>
                    </a:cubicBezTo>
                    <a:cubicBezTo>
                      <a:pt x="304044" y="512839"/>
                      <a:pt x="308866" y="520719"/>
                      <a:pt x="309441" y="521632"/>
                    </a:cubicBezTo>
                    <a:cubicBezTo>
                      <a:pt x="311622" y="524601"/>
                      <a:pt x="314033" y="527570"/>
                      <a:pt x="316445" y="530425"/>
                    </a:cubicBezTo>
                    <a:cubicBezTo>
                      <a:pt x="321382" y="536249"/>
                      <a:pt x="326664" y="541616"/>
                      <a:pt x="332519" y="546526"/>
                    </a:cubicBezTo>
                    <a:cubicBezTo>
                      <a:pt x="344461" y="556803"/>
                      <a:pt x="358124" y="564911"/>
                      <a:pt x="372936" y="570278"/>
                    </a:cubicBezTo>
                    <a:cubicBezTo>
                      <a:pt x="386485" y="575189"/>
                      <a:pt x="400493" y="579071"/>
                      <a:pt x="414846" y="580556"/>
                    </a:cubicBezTo>
                    <a:cubicBezTo>
                      <a:pt x="427131" y="581697"/>
                      <a:pt x="439532" y="582154"/>
                      <a:pt x="451818" y="581355"/>
                    </a:cubicBezTo>
                    <a:cubicBezTo>
                      <a:pt x="463989" y="580556"/>
                      <a:pt x="475815" y="577929"/>
                      <a:pt x="487527" y="575189"/>
                    </a:cubicBezTo>
                    <a:cubicBezTo>
                      <a:pt x="487527" y="575189"/>
                      <a:pt x="371673" y="512725"/>
                      <a:pt x="439073" y="445694"/>
                    </a:cubicBezTo>
                  </a:path>
                </a:pathLst>
              </a:custGeom>
              <a:solidFill>
                <a:schemeClr val="accent1">
                  <a:alpha val="40000"/>
                </a:schemeClr>
              </a:solidFill>
              <a:ln w="11463" cap="flat">
                <a:noFill/>
                <a:prstDash val="solid"/>
                <a:miter/>
              </a:ln>
            </p:spPr>
            <p:txBody>
              <a:bodyPr/>
              <a:lstStyle/>
              <a:p>
                <a:endParaRPr lang="en-US" b="0" i="0">
                  <a:latin typeface="Avenir Next" panose="020B0503020202020204" pitchFamily="34" charset="0"/>
                </a:endParaRPr>
              </a:p>
            </p:txBody>
          </p:sp>
          <p:sp>
            <p:nvSpPr>
              <p:cNvPr id="22" name="Freeform 21">
                <a:extLst>
                  <a:ext uri="{FF2B5EF4-FFF2-40B4-BE49-F238E27FC236}">
                    <a16:creationId xmlns:a16="http://schemas.microsoft.com/office/drawing/2014/main" id="{0286824C-2B6E-00B8-F52C-473FF0E9BA11}"/>
                  </a:ext>
                </a:extLst>
              </p:cNvPr>
              <p:cNvSpPr/>
              <p:nvPr/>
            </p:nvSpPr>
            <p:spPr>
              <a:xfrm>
                <a:off x="3935450" y="3126162"/>
                <a:ext cx="93693" cy="93980"/>
              </a:xfrm>
              <a:custGeom>
                <a:avLst/>
                <a:gdLst>
                  <a:gd name="csX0" fmla="*/ 46847 w 93693"/>
                  <a:gd name="csY0" fmla="*/ 93981 h 93980"/>
                  <a:gd name="csX1" fmla="*/ 0 w 93693"/>
                  <a:gd name="csY1" fmla="*/ 46591 h 93980"/>
                  <a:gd name="csX2" fmla="*/ 46847 w 93693"/>
                  <a:gd name="csY2" fmla="*/ 0 h 93980"/>
                  <a:gd name="csX3" fmla="*/ 93693 w 93693"/>
                  <a:gd name="csY3" fmla="*/ 46591 h 93980"/>
                  <a:gd name="csX4" fmla="*/ 46847 w 93693"/>
                  <a:gd name="csY4" fmla="*/ 93981 h 93980"/>
                </a:gdLst>
                <a:ahLst/>
                <a:cxnLst>
                  <a:cxn ang="0">
                    <a:pos x="csX0" y="csY0"/>
                  </a:cxn>
                  <a:cxn ang="0">
                    <a:pos x="csX1" y="csY1"/>
                  </a:cxn>
                  <a:cxn ang="0">
                    <a:pos x="csX2" y="csY2"/>
                  </a:cxn>
                  <a:cxn ang="0">
                    <a:pos x="csX3" y="csY3"/>
                  </a:cxn>
                  <a:cxn ang="0">
                    <a:pos x="csX4" y="csY4"/>
                  </a:cxn>
                </a:cxnLst>
                <a:rect l="l" t="t" r="r" b="b"/>
                <a:pathLst>
                  <a:path w="93693" h="93980">
                    <a:moveTo>
                      <a:pt x="46847" y="93981"/>
                    </a:moveTo>
                    <a:cubicBezTo>
                      <a:pt x="21127" y="93981"/>
                      <a:pt x="0" y="72284"/>
                      <a:pt x="0" y="46591"/>
                    </a:cubicBezTo>
                    <a:cubicBezTo>
                      <a:pt x="0" y="20897"/>
                      <a:pt x="21012" y="0"/>
                      <a:pt x="46847" y="0"/>
                    </a:cubicBezTo>
                    <a:cubicBezTo>
                      <a:pt x="72681" y="0"/>
                      <a:pt x="93693" y="20897"/>
                      <a:pt x="93693" y="46591"/>
                    </a:cubicBezTo>
                    <a:cubicBezTo>
                      <a:pt x="93693" y="72284"/>
                      <a:pt x="71877" y="93981"/>
                      <a:pt x="46847" y="93981"/>
                    </a:cubicBezTo>
                  </a:path>
                </a:pathLst>
              </a:custGeom>
              <a:grpFill/>
              <a:ln w="11463" cap="flat">
                <a:noFill/>
                <a:prstDash val="solid"/>
                <a:miter/>
              </a:ln>
            </p:spPr>
            <p:txBody>
              <a:bodyPr/>
              <a:lstStyle/>
              <a:p>
                <a:endParaRPr lang="en-US" b="0" i="0">
                  <a:latin typeface="Avenir Next" panose="020B0503020202020204" pitchFamily="34" charset="0"/>
                </a:endParaRPr>
              </a:p>
            </p:txBody>
          </p:sp>
          <p:sp>
            <p:nvSpPr>
              <p:cNvPr id="23" name="Freeform 22">
                <a:extLst>
                  <a:ext uri="{FF2B5EF4-FFF2-40B4-BE49-F238E27FC236}">
                    <a16:creationId xmlns:a16="http://schemas.microsoft.com/office/drawing/2014/main" id="{97192712-B641-733E-8FC7-E7A7279DA14F}"/>
                  </a:ext>
                </a:extLst>
              </p:cNvPr>
              <p:cNvSpPr/>
              <p:nvPr/>
            </p:nvSpPr>
            <p:spPr>
              <a:xfrm>
                <a:off x="2034256" y="3093046"/>
                <a:ext cx="388781" cy="471044"/>
              </a:xfrm>
              <a:custGeom>
                <a:avLst/>
                <a:gdLst>
                  <a:gd name="csX0" fmla="*/ 168671 w 388781"/>
                  <a:gd name="csY0" fmla="*/ 213312 h 471044"/>
                  <a:gd name="csX1" fmla="*/ 95301 w 388781"/>
                  <a:gd name="csY1" fmla="*/ 213312 h 471044"/>
                  <a:gd name="csX2" fmla="*/ 95301 w 388781"/>
                  <a:gd name="csY2" fmla="*/ 67374 h 471044"/>
                  <a:gd name="csX3" fmla="*/ 168671 w 388781"/>
                  <a:gd name="csY3" fmla="*/ 67374 h 471044"/>
                  <a:gd name="csX4" fmla="*/ 249045 w 388781"/>
                  <a:gd name="csY4" fmla="*/ 141142 h 471044"/>
                  <a:gd name="csX5" fmla="*/ 168671 w 388781"/>
                  <a:gd name="csY5" fmla="*/ 213312 h 471044"/>
                  <a:gd name="csX6" fmla="*/ 352843 w 388781"/>
                  <a:gd name="csY6" fmla="*/ 405955 h 471044"/>
                  <a:gd name="csX7" fmla="*/ 285673 w 388781"/>
                  <a:gd name="csY7" fmla="*/ 352284 h 471044"/>
                  <a:gd name="csX8" fmla="*/ 239630 w 388781"/>
                  <a:gd name="csY8" fmla="*/ 272350 h 471044"/>
                  <a:gd name="csX9" fmla="*/ 342624 w 388781"/>
                  <a:gd name="csY9" fmla="*/ 140457 h 471044"/>
                  <a:gd name="csX10" fmla="*/ 184172 w 388781"/>
                  <a:gd name="csY10" fmla="*/ 0 h 471044"/>
                  <a:gd name="csX11" fmla="*/ 0 w 388781"/>
                  <a:gd name="csY11" fmla="*/ 0 h 471044"/>
                  <a:gd name="csX12" fmla="*/ 0 w 388781"/>
                  <a:gd name="csY12" fmla="*/ 465678 h 471044"/>
                  <a:gd name="csX13" fmla="*/ 95186 w 388781"/>
                  <a:gd name="csY13" fmla="*/ 465678 h 471044"/>
                  <a:gd name="csX14" fmla="*/ 95186 w 388781"/>
                  <a:gd name="csY14" fmla="*/ 280115 h 471044"/>
                  <a:gd name="csX15" fmla="*/ 149840 w 388781"/>
                  <a:gd name="csY15" fmla="*/ 280115 h 471044"/>
                  <a:gd name="csX16" fmla="*/ 199787 w 388781"/>
                  <a:gd name="csY16" fmla="*/ 379462 h 471044"/>
                  <a:gd name="csX17" fmla="*/ 334816 w 388781"/>
                  <a:gd name="csY17" fmla="*/ 471045 h 471044"/>
                  <a:gd name="csX18" fmla="*/ 388781 w 388781"/>
                  <a:gd name="csY18" fmla="*/ 462937 h 471044"/>
                  <a:gd name="csX19" fmla="*/ 352728 w 388781"/>
                  <a:gd name="csY19" fmla="*/ 406069 h 471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388781" h="471044">
                    <a:moveTo>
                      <a:pt x="168671" y="213312"/>
                    </a:moveTo>
                    <a:lnTo>
                      <a:pt x="95301" y="213312"/>
                    </a:lnTo>
                    <a:lnTo>
                      <a:pt x="95301" y="67374"/>
                    </a:lnTo>
                    <a:lnTo>
                      <a:pt x="168671" y="67374"/>
                    </a:lnTo>
                    <a:cubicBezTo>
                      <a:pt x="228033" y="67374"/>
                      <a:pt x="249045" y="99233"/>
                      <a:pt x="249045" y="141142"/>
                    </a:cubicBezTo>
                    <a:cubicBezTo>
                      <a:pt x="249045" y="183051"/>
                      <a:pt x="228033" y="213312"/>
                      <a:pt x="168671" y="213312"/>
                    </a:cubicBezTo>
                    <a:moveTo>
                      <a:pt x="352843" y="405955"/>
                    </a:moveTo>
                    <a:cubicBezTo>
                      <a:pt x="325975" y="402986"/>
                      <a:pt x="306455" y="387913"/>
                      <a:pt x="285673" y="352284"/>
                    </a:cubicBezTo>
                    <a:lnTo>
                      <a:pt x="239630" y="272350"/>
                    </a:lnTo>
                    <a:cubicBezTo>
                      <a:pt x="305192" y="257619"/>
                      <a:pt x="342624" y="206346"/>
                      <a:pt x="342624" y="140457"/>
                    </a:cubicBezTo>
                    <a:cubicBezTo>
                      <a:pt x="342624" y="65204"/>
                      <a:pt x="294973" y="0"/>
                      <a:pt x="184172" y="0"/>
                    </a:cubicBezTo>
                    <a:lnTo>
                      <a:pt x="0" y="0"/>
                    </a:lnTo>
                    <a:lnTo>
                      <a:pt x="0" y="465678"/>
                    </a:lnTo>
                    <a:lnTo>
                      <a:pt x="95186" y="465678"/>
                    </a:lnTo>
                    <a:lnTo>
                      <a:pt x="95186" y="280115"/>
                    </a:lnTo>
                    <a:lnTo>
                      <a:pt x="149840" y="280115"/>
                    </a:lnTo>
                    <a:lnTo>
                      <a:pt x="199787" y="379462"/>
                    </a:lnTo>
                    <a:cubicBezTo>
                      <a:pt x="233315" y="446950"/>
                      <a:pt x="278554" y="471045"/>
                      <a:pt x="334816" y="471045"/>
                    </a:cubicBezTo>
                    <a:cubicBezTo>
                      <a:pt x="351580" y="471045"/>
                      <a:pt x="371214" y="468076"/>
                      <a:pt x="388781" y="462937"/>
                    </a:cubicBezTo>
                    <a:cubicBezTo>
                      <a:pt x="373510" y="446608"/>
                      <a:pt x="361225" y="427537"/>
                      <a:pt x="352728" y="406069"/>
                    </a:cubicBezTo>
                  </a:path>
                </a:pathLst>
              </a:custGeom>
              <a:grpFill/>
              <a:ln w="11463" cap="flat">
                <a:noFill/>
                <a:prstDash val="solid"/>
                <a:miter/>
              </a:ln>
            </p:spPr>
            <p:txBody>
              <a:bodyPr/>
              <a:lstStyle/>
              <a:p>
                <a:endParaRPr lang="en-US" b="0" i="0">
                  <a:latin typeface="Avenir Next" panose="020B0503020202020204" pitchFamily="34" charset="0"/>
                </a:endParaRPr>
              </a:p>
            </p:txBody>
          </p:sp>
          <p:sp>
            <p:nvSpPr>
              <p:cNvPr id="24" name="Freeform 23">
                <a:extLst>
                  <a:ext uri="{FF2B5EF4-FFF2-40B4-BE49-F238E27FC236}">
                    <a16:creationId xmlns:a16="http://schemas.microsoft.com/office/drawing/2014/main" id="{A6BE30B4-6E14-FB3E-9756-F4544E9BED87}"/>
                  </a:ext>
                </a:extLst>
              </p:cNvPr>
              <p:cNvSpPr/>
              <p:nvPr/>
            </p:nvSpPr>
            <p:spPr>
              <a:xfrm>
                <a:off x="2419478" y="3283862"/>
                <a:ext cx="270057" cy="284796"/>
              </a:xfrm>
              <a:custGeom>
                <a:avLst/>
                <a:gdLst>
                  <a:gd name="csX0" fmla="*/ 140540 w 270057"/>
                  <a:gd name="csY0" fmla="*/ 51958 h 284796"/>
                  <a:gd name="csX1" fmla="*/ 88986 w 270057"/>
                  <a:gd name="csY1" fmla="*/ 103230 h 284796"/>
                  <a:gd name="csX2" fmla="*/ 183368 w 270057"/>
                  <a:gd name="csY2" fmla="*/ 103230 h 284796"/>
                  <a:gd name="csX3" fmla="*/ 184172 w 270057"/>
                  <a:gd name="csY3" fmla="*/ 92382 h 284796"/>
                  <a:gd name="csX4" fmla="*/ 140425 w 270057"/>
                  <a:gd name="csY4" fmla="*/ 52072 h 284796"/>
                  <a:gd name="csX5" fmla="*/ 145937 w 270057"/>
                  <a:gd name="csY5" fmla="*/ 284797 h 284796"/>
                  <a:gd name="csX6" fmla="*/ 0 w 270057"/>
                  <a:gd name="csY6" fmla="*/ 141256 h 284796"/>
                  <a:gd name="csX7" fmla="*/ 139736 w 270057"/>
                  <a:gd name="csY7" fmla="*/ 0 h 284796"/>
                  <a:gd name="csX8" fmla="*/ 263857 w 270057"/>
                  <a:gd name="csY8" fmla="*/ 108597 h 284796"/>
                  <a:gd name="csX9" fmla="*/ 259149 w 270057"/>
                  <a:gd name="csY9" fmla="*/ 146623 h 284796"/>
                  <a:gd name="csX10" fmla="*/ 85886 w 270057"/>
                  <a:gd name="csY10" fmla="*/ 146623 h 284796"/>
                  <a:gd name="csX11" fmla="*/ 170164 w 270057"/>
                  <a:gd name="csY11" fmla="*/ 224274 h 284796"/>
                  <a:gd name="csX12" fmla="*/ 248241 w 270057"/>
                  <a:gd name="csY12" fmla="*/ 197097 h 284796"/>
                  <a:gd name="csX13" fmla="*/ 270057 w 270057"/>
                  <a:gd name="csY13" fmla="*/ 239805 h 284796"/>
                  <a:gd name="csX14" fmla="*/ 145937 w 270057"/>
                  <a:gd name="csY14" fmla="*/ 284797 h 2847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70057" h="284796">
                    <a:moveTo>
                      <a:pt x="140540" y="51958"/>
                    </a:moveTo>
                    <a:cubicBezTo>
                      <a:pt x="117117" y="51958"/>
                      <a:pt x="96105" y="65889"/>
                      <a:pt x="88986" y="103230"/>
                    </a:cubicBezTo>
                    <a:lnTo>
                      <a:pt x="183368" y="103230"/>
                    </a:lnTo>
                    <a:cubicBezTo>
                      <a:pt x="183368" y="103230"/>
                      <a:pt x="184172" y="98548"/>
                      <a:pt x="184172" y="92382"/>
                    </a:cubicBezTo>
                    <a:cubicBezTo>
                      <a:pt x="184172" y="69886"/>
                      <a:pt x="169360" y="52072"/>
                      <a:pt x="140425" y="52072"/>
                    </a:cubicBezTo>
                    <a:moveTo>
                      <a:pt x="145937" y="284797"/>
                    </a:moveTo>
                    <a:cubicBezTo>
                      <a:pt x="57755" y="284797"/>
                      <a:pt x="0" y="223475"/>
                      <a:pt x="0" y="141256"/>
                    </a:cubicBezTo>
                    <a:cubicBezTo>
                      <a:pt x="0" y="59038"/>
                      <a:pt x="65562" y="0"/>
                      <a:pt x="139736" y="0"/>
                    </a:cubicBezTo>
                    <a:cubicBezTo>
                      <a:pt x="209203" y="0"/>
                      <a:pt x="263857" y="45791"/>
                      <a:pt x="263857" y="108597"/>
                    </a:cubicBezTo>
                    <a:cubicBezTo>
                      <a:pt x="263857" y="121044"/>
                      <a:pt x="261561" y="137374"/>
                      <a:pt x="259149" y="146623"/>
                    </a:cubicBezTo>
                    <a:lnTo>
                      <a:pt x="85886" y="146623"/>
                    </a:lnTo>
                    <a:cubicBezTo>
                      <a:pt x="85886" y="185449"/>
                      <a:pt x="104601" y="224274"/>
                      <a:pt x="170164" y="224274"/>
                    </a:cubicBezTo>
                    <a:cubicBezTo>
                      <a:pt x="198295" y="224274"/>
                      <a:pt x="227114" y="213426"/>
                      <a:pt x="248241" y="197097"/>
                    </a:cubicBezTo>
                    <a:lnTo>
                      <a:pt x="270057" y="239805"/>
                    </a:lnTo>
                    <a:cubicBezTo>
                      <a:pt x="239630" y="266983"/>
                      <a:pt x="195883" y="284797"/>
                      <a:pt x="145937" y="284797"/>
                    </a:cubicBezTo>
                  </a:path>
                </a:pathLst>
              </a:custGeom>
              <a:grpFill/>
              <a:ln w="11463" cap="flat">
                <a:noFill/>
                <a:prstDash val="solid"/>
                <a:miter/>
              </a:ln>
            </p:spPr>
            <p:txBody>
              <a:bodyPr/>
              <a:lstStyle/>
              <a:p>
                <a:endParaRPr lang="en-US" b="0" i="0">
                  <a:latin typeface="Avenir Next" panose="020B0503020202020204" pitchFamily="34" charset="0"/>
                </a:endParaRPr>
              </a:p>
            </p:txBody>
          </p:sp>
        </p:grpSp>
        <p:sp>
          <p:nvSpPr>
            <p:cNvPr id="25" name="Freeform 24">
              <a:extLst>
                <a:ext uri="{FF2B5EF4-FFF2-40B4-BE49-F238E27FC236}">
                  <a16:creationId xmlns:a16="http://schemas.microsoft.com/office/drawing/2014/main" id="{3ABEB27E-1D3E-ADCB-981F-5CA3706900D2}"/>
                </a:ext>
              </a:extLst>
            </p:cNvPr>
            <p:cNvSpPr/>
            <p:nvPr/>
          </p:nvSpPr>
          <p:spPr>
            <a:xfrm>
              <a:off x="2695736" y="3293911"/>
              <a:ext cx="305077" cy="266183"/>
            </a:xfrm>
            <a:custGeom>
              <a:avLst/>
              <a:gdLst>
                <a:gd name="csX0" fmla="*/ 186468 w 305077"/>
                <a:gd name="csY0" fmla="*/ 266183 h 266183"/>
                <a:gd name="csX1" fmla="*/ 118609 w 305077"/>
                <a:gd name="csY1" fmla="*/ 266183 h 266183"/>
                <a:gd name="csX2" fmla="*/ 0 w 305077"/>
                <a:gd name="csY2" fmla="*/ 0 h 266183"/>
                <a:gd name="csX3" fmla="*/ 84278 w 305077"/>
                <a:gd name="csY3" fmla="*/ 0 h 266183"/>
                <a:gd name="csX4" fmla="*/ 152941 w 305077"/>
                <a:gd name="csY4" fmla="*/ 172317 h 266183"/>
                <a:gd name="csX5" fmla="*/ 222407 w 305077"/>
                <a:gd name="csY5" fmla="*/ 0 h 266183"/>
                <a:gd name="csX6" fmla="*/ 305077 w 305077"/>
                <a:gd name="csY6" fmla="*/ 0 h 266183"/>
                <a:gd name="csX7" fmla="*/ 186468 w 305077"/>
                <a:gd name="csY7" fmla="*/ 266183 h 2661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05077" h="266183">
                  <a:moveTo>
                    <a:pt x="186468" y="266183"/>
                  </a:moveTo>
                  <a:lnTo>
                    <a:pt x="118609" y="266183"/>
                  </a:lnTo>
                  <a:lnTo>
                    <a:pt x="0" y="0"/>
                  </a:lnTo>
                  <a:lnTo>
                    <a:pt x="84278" y="0"/>
                  </a:lnTo>
                  <a:lnTo>
                    <a:pt x="152941" y="172317"/>
                  </a:lnTo>
                  <a:lnTo>
                    <a:pt x="222407" y="0"/>
                  </a:lnTo>
                  <a:lnTo>
                    <a:pt x="305077" y="0"/>
                  </a:lnTo>
                  <a:lnTo>
                    <a:pt x="186468" y="266183"/>
                  </a:lnTo>
                  <a:close/>
                </a:path>
              </a:pathLst>
            </a:custGeom>
            <a:grpFill/>
            <a:ln w="11463" cap="flat">
              <a:noFill/>
              <a:prstDash val="solid"/>
              <a:miter/>
            </a:ln>
          </p:spPr>
          <p:txBody>
            <a:bodyPr/>
            <a:lstStyle/>
            <a:p>
              <a:endParaRPr lang="en-US" b="0" i="0">
                <a:latin typeface="Avenir Next" panose="020B0503020202020204" pitchFamily="34" charset="0"/>
              </a:endParaRPr>
            </a:p>
          </p:txBody>
        </p:sp>
        <p:grpSp>
          <p:nvGrpSpPr>
            <p:cNvPr id="26" name="Graphic 1">
              <a:extLst>
                <a:ext uri="{FF2B5EF4-FFF2-40B4-BE49-F238E27FC236}">
                  <a16:creationId xmlns:a16="http://schemas.microsoft.com/office/drawing/2014/main" id="{9B6FEE3B-DA86-7C06-3D59-BBE3A59E5303}"/>
                </a:ext>
              </a:extLst>
            </p:cNvPr>
            <p:cNvGrpSpPr/>
            <p:nvPr/>
          </p:nvGrpSpPr>
          <p:grpSpPr>
            <a:xfrm>
              <a:off x="3370764" y="3283748"/>
              <a:ext cx="529091" cy="476640"/>
              <a:chOff x="3370764" y="3283748"/>
              <a:chExt cx="529091" cy="476640"/>
            </a:xfrm>
            <a:grpFill/>
          </p:grpSpPr>
          <p:sp>
            <p:nvSpPr>
              <p:cNvPr id="27" name="Freeform 26">
                <a:extLst>
                  <a:ext uri="{FF2B5EF4-FFF2-40B4-BE49-F238E27FC236}">
                    <a16:creationId xmlns:a16="http://schemas.microsoft.com/office/drawing/2014/main" id="{11500B8E-5640-83E8-4E25-207CE71E3B8E}"/>
                  </a:ext>
                </a:extLst>
              </p:cNvPr>
              <p:cNvSpPr/>
              <p:nvPr/>
            </p:nvSpPr>
            <p:spPr>
              <a:xfrm>
                <a:off x="3370764" y="3283748"/>
                <a:ext cx="305881" cy="476640"/>
              </a:xfrm>
              <a:custGeom>
                <a:avLst/>
                <a:gdLst>
                  <a:gd name="csX0" fmla="*/ 218388 w 305881"/>
                  <a:gd name="csY0" fmla="*/ 142855 h 476640"/>
                  <a:gd name="csX1" fmla="*/ 153630 w 305881"/>
                  <a:gd name="csY1" fmla="*/ 63720 h 476640"/>
                  <a:gd name="csX2" fmla="*/ 87263 w 305881"/>
                  <a:gd name="csY2" fmla="*/ 101746 h 476640"/>
                  <a:gd name="csX3" fmla="*/ 87263 w 305881"/>
                  <a:gd name="csY3" fmla="*/ 183279 h 476640"/>
                  <a:gd name="csX4" fmla="*/ 153630 w 305881"/>
                  <a:gd name="csY4" fmla="*/ 221305 h 476640"/>
                  <a:gd name="csX5" fmla="*/ 218388 w 305881"/>
                  <a:gd name="csY5" fmla="*/ 142969 h 476640"/>
                  <a:gd name="csX6" fmla="*/ 178660 w 305881"/>
                  <a:gd name="csY6" fmla="*/ 284911 h 476640"/>
                  <a:gd name="csX7" fmla="*/ 87378 w 305881"/>
                  <a:gd name="csY7" fmla="*/ 248483 h 476640"/>
                  <a:gd name="csX8" fmla="*/ 87378 w 305881"/>
                  <a:gd name="csY8" fmla="*/ 476640 h 476640"/>
                  <a:gd name="csX9" fmla="*/ 0 w 305881"/>
                  <a:gd name="csY9" fmla="*/ 476640 h 476640"/>
                  <a:gd name="csX10" fmla="*/ 0 w 305881"/>
                  <a:gd name="csY10" fmla="*/ 15644 h 476640"/>
                  <a:gd name="csX11" fmla="*/ 78767 w 305881"/>
                  <a:gd name="csY11" fmla="*/ 7080 h 476640"/>
                  <a:gd name="csX12" fmla="*/ 82671 w 305881"/>
                  <a:gd name="csY12" fmla="*/ 43507 h 476640"/>
                  <a:gd name="csX13" fmla="*/ 178660 w 305881"/>
                  <a:gd name="csY13" fmla="*/ 0 h 476640"/>
                  <a:gd name="csX14" fmla="*/ 305881 w 305881"/>
                  <a:gd name="csY14" fmla="*/ 142855 h 476640"/>
                  <a:gd name="csX15" fmla="*/ 178660 w 305881"/>
                  <a:gd name="csY15" fmla="*/ 284911 h 476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05881" h="476640">
                    <a:moveTo>
                      <a:pt x="218388" y="142855"/>
                    </a:moveTo>
                    <a:cubicBezTo>
                      <a:pt x="218388" y="91583"/>
                      <a:pt x="191061" y="63720"/>
                      <a:pt x="153630" y="63720"/>
                    </a:cubicBezTo>
                    <a:cubicBezTo>
                      <a:pt x="124006" y="63720"/>
                      <a:pt x="98975" y="81534"/>
                      <a:pt x="87263" y="101746"/>
                    </a:cubicBezTo>
                    <a:lnTo>
                      <a:pt x="87263" y="183279"/>
                    </a:lnTo>
                    <a:cubicBezTo>
                      <a:pt x="98975" y="203491"/>
                      <a:pt x="123891" y="221305"/>
                      <a:pt x="153630" y="221305"/>
                    </a:cubicBezTo>
                    <a:cubicBezTo>
                      <a:pt x="191061" y="221305"/>
                      <a:pt x="218388" y="193328"/>
                      <a:pt x="218388" y="142969"/>
                    </a:cubicBezTo>
                    <a:moveTo>
                      <a:pt x="178660" y="284911"/>
                    </a:moveTo>
                    <a:cubicBezTo>
                      <a:pt x="146626" y="284911"/>
                      <a:pt x="110802" y="274062"/>
                      <a:pt x="87378" y="248483"/>
                    </a:cubicBezTo>
                    <a:lnTo>
                      <a:pt x="87378" y="476640"/>
                    </a:lnTo>
                    <a:lnTo>
                      <a:pt x="0" y="476640"/>
                    </a:lnTo>
                    <a:lnTo>
                      <a:pt x="0" y="15644"/>
                    </a:lnTo>
                    <a:lnTo>
                      <a:pt x="78767" y="7080"/>
                    </a:lnTo>
                    <a:lnTo>
                      <a:pt x="82671" y="43507"/>
                    </a:lnTo>
                    <a:cubicBezTo>
                      <a:pt x="103798" y="12447"/>
                      <a:pt x="145937" y="0"/>
                      <a:pt x="178660" y="0"/>
                    </a:cubicBezTo>
                    <a:cubicBezTo>
                      <a:pt x="251227" y="0"/>
                      <a:pt x="305881" y="60522"/>
                      <a:pt x="305881" y="142855"/>
                    </a:cubicBezTo>
                    <a:cubicBezTo>
                      <a:pt x="305881" y="225188"/>
                      <a:pt x="251227" y="284911"/>
                      <a:pt x="178660" y="284911"/>
                    </a:cubicBezTo>
                  </a:path>
                </a:pathLst>
              </a:custGeom>
              <a:grpFill/>
              <a:ln w="11463" cap="flat">
                <a:noFill/>
                <a:prstDash val="solid"/>
                <a:miter/>
              </a:ln>
            </p:spPr>
            <p:txBody>
              <a:bodyPr/>
              <a:lstStyle/>
              <a:p>
                <a:endParaRPr lang="en-US" b="0" i="0">
                  <a:latin typeface="Avenir Next" panose="020B0503020202020204" pitchFamily="34" charset="0"/>
                </a:endParaRPr>
              </a:p>
            </p:txBody>
          </p:sp>
          <p:sp>
            <p:nvSpPr>
              <p:cNvPr id="28" name="Freeform 27">
                <a:extLst>
                  <a:ext uri="{FF2B5EF4-FFF2-40B4-BE49-F238E27FC236}">
                    <a16:creationId xmlns:a16="http://schemas.microsoft.com/office/drawing/2014/main" id="{BCE30949-A4C4-31EC-9D9D-263349F3E5AA}"/>
                  </a:ext>
                </a:extLst>
              </p:cNvPr>
              <p:cNvSpPr/>
              <p:nvPr/>
            </p:nvSpPr>
            <p:spPr>
              <a:xfrm>
                <a:off x="3717980" y="3283862"/>
                <a:ext cx="181875" cy="274747"/>
              </a:xfrm>
              <a:custGeom>
                <a:avLst/>
                <a:gdLst>
                  <a:gd name="csX0" fmla="*/ 87378 w 181875"/>
                  <a:gd name="csY0" fmla="*/ 138173 h 274747"/>
                  <a:gd name="csX1" fmla="*/ 87378 w 181875"/>
                  <a:gd name="csY1" fmla="*/ 274748 h 274747"/>
                  <a:gd name="csX2" fmla="*/ 0 w 181875"/>
                  <a:gd name="csY2" fmla="*/ 274748 h 274747"/>
                  <a:gd name="csX3" fmla="*/ 0 w 181875"/>
                  <a:gd name="csY3" fmla="*/ 15530 h 274747"/>
                  <a:gd name="csX4" fmla="*/ 79570 w 181875"/>
                  <a:gd name="csY4" fmla="*/ 6966 h 274747"/>
                  <a:gd name="csX5" fmla="*/ 84278 w 181875"/>
                  <a:gd name="csY5" fmla="*/ 57439 h 274747"/>
                  <a:gd name="csX6" fmla="*/ 181875 w 181875"/>
                  <a:gd name="csY6" fmla="*/ 0 h 274747"/>
                  <a:gd name="csX7" fmla="*/ 181875 w 181875"/>
                  <a:gd name="csY7" fmla="*/ 83817 h 274747"/>
                  <a:gd name="csX8" fmla="*/ 87493 w 181875"/>
                  <a:gd name="csY8" fmla="*/ 138173 h 2747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81875" h="274747">
                    <a:moveTo>
                      <a:pt x="87378" y="138173"/>
                    </a:moveTo>
                    <a:lnTo>
                      <a:pt x="87378" y="274748"/>
                    </a:lnTo>
                    <a:lnTo>
                      <a:pt x="0" y="274748"/>
                    </a:lnTo>
                    <a:lnTo>
                      <a:pt x="0" y="15530"/>
                    </a:lnTo>
                    <a:lnTo>
                      <a:pt x="79570" y="6966"/>
                    </a:lnTo>
                    <a:lnTo>
                      <a:pt x="84278" y="57439"/>
                    </a:lnTo>
                    <a:cubicBezTo>
                      <a:pt x="101501" y="25579"/>
                      <a:pt x="136521" y="0"/>
                      <a:pt x="181875" y="0"/>
                    </a:cubicBezTo>
                    <a:lnTo>
                      <a:pt x="181875" y="83817"/>
                    </a:lnTo>
                    <a:cubicBezTo>
                      <a:pt x="134225" y="69886"/>
                      <a:pt x="87493" y="93067"/>
                      <a:pt x="87493" y="138173"/>
                    </a:cubicBezTo>
                  </a:path>
                </a:pathLst>
              </a:custGeom>
              <a:grpFill/>
              <a:ln w="11463" cap="flat">
                <a:noFill/>
                <a:prstDash val="solid"/>
                <a:miter/>
              </a:ln>
            </p:spPr>
            <p:txBody>
              <a:bodyPr/>
              <a:lstStyle/>
              <a:p>
                <a:endParaRPr lang="en-US" b="0" i="0">
                  <a:latin typeface="Avenir Next" panose="020B0503020202020204" pitchFamily="34" charset="0"/>
                </a:endParaRPr>
              </a:p>
            </p:txBody>
          </p:sp>
        </p:grpSp>
        <p:sp>
          <p:nvSpPr>
            <p:cNvPr id="29" name="Freeform 28">
              <a:extLst>
                <a:ext uri="{FF2B5EF4-FFF2-40B4-BE49-F238E27FC236}">
                  <a16:creationId xmlns:a16="http://schemas.microsoft.com/office/drawing/2014/main" id="{14F3F95C-8770-1723-E399-91504AD8522A}"/>
                </a:ext>
              </a:extLst>
            </p:cNvPr>
            <p:cNvSpPr/>
            <p:nvPr/>
          </p:nvSpPr>
          <p:spPr>
            <a:xfrm>
              <a:off x="3938665" y="3284661"/>
              <a:ext cx="87378" cy="273948"/>
            </a:xfrm>
            <a:custGeom>
              <a:avLst/>
              <a:gdLst>
                <a:gd name="csX0" fmla="*/ 0 w 87378"/>
                <a:gd name="csY0" fmla="*/ 273948 h 273948"/>
                <a:gd name="csX1" fmla="*/ 0 w 87378"/>
                <a:gd name="csY1" fmla="*/ 9250 h 273948"/>
                <a:gd name="csX2" fmla="*/ 87378 w 87378"/>
                <a:gd name="csY2" fmla="*/ 0 h 273948"/>
                <a:gd name="csX3" fmla="*/ 87378 w 87378"/>
                <a:gd name="csY3" fmla="*/ 273948 h 273948"/>
                <a:gd name="csX4" fmla="*/ 0 w 87378"/>
                <a:gd name="csY4" fmla="*/ 273948 h 273948"/>
              </a:gdLst>
              <a:ahLst/>
              <a:cxnLst>
                <a:cxn ang="0">
                  <a:pos x="csX0" y="csY0"/>
                </a:cxn>
                <a:cxn ang="0">
                  <a:pos x="csX1" y="csY1"/>
                </a:cxn>
                <a:cxn ang="0">
                  <a:pos x="csX2" y="csY2"/>
                </a:cxn>
                <a:cxn ang="0">
                  <a:pos x="csX3" y="csY3"/>
                </a:cxn>
                <a:cxn ang="0">
                  <a:pos x="csX4" y="csY4"/>
                </a:cxn>
              </a:cxnLst>
              <a:rect l="l" t="t" r="r" b="b"/>
              <a:pathLst>
                <a:path w="87378" h="273948">
                  <a:moveTo>
                    <a:pt x="0" y="273948"/>
                  </a:moveTo>
                  <a:lnTo>
                    <a:pt x="0" y="9250"/>
                  </a:lnTo>
                  <a:lnTo>
                    <a:pt x="87378" y="0"/>
                  </a:lnTo>
                  <a:lnTo>
                    <a:pt x="87378" y="273948"/>
                  </a:lnTo>
                  <a:lnTo>
                    <a:pt x="0" y="273948"/>
                  </a:lnTo>
                  <a:close/>
                </a:path>
              </a:pathLst>
            </a:custGeom>
            <a:grpFill/>
            <a:ln w="11463" cap="flat">
              <a:noFill/>
              <a:prstDash val="solid"/>
              <a:miter/>
            </a:ln>
          </p:spPr>
          <p:txBody>
            <a:bodyPr/>
            <a:lstStyle/>
            <a:p>
              <a:endParaRPr lang="en-US" b="0" i="0">
                <a:latin typeface="Avenir Next" panose="020B0503020202020204" pitchFamily="34" charset="0"/>
              </a:endParaRPr>
            </a:p>
          </p:txBody>
        </p:sp>
        <p:grpSp>
          <p:nvGrpSpPr>
            <p:cNvPr id="30" name="Graphic 1">
              <a:extLst>
                <a:ext uri="{FF2B5EF4-FFF2-40B4-BE49-F238E27FC236}">
                  <a16:creationId xmlns:a16="http://schemas.microsoft.com/office/drawing/2014/main" id="{76A8D857-1040-73B4-E399-E4EFA12C51F7}"/>
                </a:ext>
              </a:extLst>
            </p:cNvPr>
            <p:cNvGrpSpPr/>
            <p:nvPr/>
          </p:nvGrpSpPr>
          <p:grpSpPr>
            <a:xfrm>
              <a:off x="2966023" y="3081969"/>
              <a:ext cx="1710936" cy="683785"/>
              <a:chOff x="2966023" y="3081969"/>
              <a:chExt cx="1710936" cy="683785"/>
            </a:xfrm>
            <a:grpFill/>
          </p:grpSpPr>
          <p:sp>
            <p:nvSpPr>
              <p:cNvPr id="31" name="Freeform 30">
                <a:extLst>
                  <a:ext uri="{FF2B5EF4-FFF2-40B4-BE49-F238E27FC236}">
                    <a16:creationId xmlns:a16="http://schemas.microsoft.com/office/drawing/2014/main" id="{BD8B4907-2E0B-D136-31DE-B1005D34ACC2}"/>
                  </a:ext>
                </a:extLst>
              </p:cNvPr>
              <p:cNvSpPr/>
              <p:nvPr/>
            </p:nvSpPr>
            <p:spPr>
              <a:xfrm>
                <a:off x="4071397" y="3283862"/>
                <a:ext cx="285672" cy="274747"/>
              </a:xfrm>
              <a:custGeom>
                <a:avLst/>
                <a:gdLst>
                  <a:gd name="csX0" fmla="*/ 198180 w 285672"/>
                  <a:gd name="csY0" fmla="*/ 274748 h 274747"/>
                  <a:gd name="csX1" fmla="*/ 198180 w 285672"/>
                  <a:gd name="csY1" fmla="*/ 129609 h 274747"/>
                  <a:gd name="csX2" fmla="*/ 151333 w 285672"/>
                  <a:gd name="csY2" fmla="*/ 69087 h 274747"/>
                  <a:gd name="csX3" fmla="*/ 87378 w 285672"/>
                  <a:gd name="csY3" fmla="*/ 133491 h 274747"/>
                  <a:gd name="csX4" fmla="*/ 87378 w 285672"/>
                  <a:gd name="csY4" fmla="*/ 274748 h 274747"/>
                  <a:gd name="csX5" fmla="*/ 0 w 285672"/>
                  <a:gd name="csY5" fmla="*/ 274748 h 274747"/>
                  <a:gd name="csX6" fmla="*/ 0 w 285672"/>
                  <a:gd name="csY6" fmla="*/ 15530 h 274747"/>
                  <a:gd name="csX7" fmla="*/ 79570 w 285672"/>
                  <a:gd name="csY7" fmla="*/ 6966 h 274747"/>
                  <a:gd name="csX8" fmla="*/ 84278 w 285672"/>
                  <a:gd name="csY8" fmla="*/ 56640 h 274747"/>
                  <a:gd name="csX9" fmla="*/ 184975 w 285672"/>
                  <a:gd name="csY9" fmla="*/ 0 h 274747"/>
                  <a:gd name="csX10" fmla="*/ 285673 w 285672"/>
                  <a:gd name="csY10" fmla="*/ 115677 h 274747"/>
                  <a:gd name="csX11" fmla="*/ 285673 w 285672"/>
                  <a:gd name="csY11" fmla="*/ 274748 h 274747"/>
                  <a:gd name="csX12" fmla="*/ 198295 w 285672"/>
                  <a:gd name="csY12" fmla="*/ 274748 h 2747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85672" h="274747">
                    <a:moveTo>
                      <a:pt x="198180" y="274748"/>
                    </a:moveTo>
                    <a:lnTo>
                      <a:pt x="198180" y="129609"/>
                    </a:lnTo>
                    <a:cubicBezTo>
                      <a:pt x="198180" y="86901"/>
                      <a:pt x="182564" y="69087"/>
                      <a:pt x="151333" y="69087"/>
                    </a:cubicBezTo>
                    <a:cubicBezTo>
                      <a:pt x="120102" y="69087"/>
                      <a:pt x="87378" y="98548"/>
                      <a:pt x="87378" y="133491"/>
                    </a:cubicBezTo>
                    <a:lnTo>
                      <a:pt x="87378" y="274748"/>
                    </a:lnTo>
                    <a:lnTo>
                      <a:pt x="0" y="274748"/>
                    </a:lnTo>
                    <a:lnTo>
                      <a:pt x="0" y="15530"/>
                    </a:lnTo>
                    <a:lnTo>
                      <a:pt x="79570" y="6966"/>
                    </a:lnTo>
                    <a:lnTo>
                      <a:pt x="84278" y="56640"/>
                    </a:lnTo>
                    <a:cubicBezTo>
                      <a:pt x="100697" y="23295"/>
                      <a:pt x="146740" y="0"/>
                      <a:pt x="184975" y="0"/>
                    </a:cubicBezTo>
                    <a:cubicBezTo>
                      <a:pt x="256738" y="0"/>
                      <a:pt x="285673" y="49674"/>
                      <a:pt x="285673" y="115677"/>
                    </a:cubicBezTo>
                    <a:lnTo>
                      <a:pt x="285673" y="274748"/>
                    </a:lnTo>
                    <a:lnTo>
                      <a:pt x="198295" y="274748"/>
                    </a:lnTo>
                    <a:close/>
                  </a:path>
                </a:pathLst>
              </a:custGeom>
              <a:grpFill/>
              <a:ln w="11463" cap="flat">
                <a:noFill/>
                <a:prstDash val="solid"/>
                <a:miter/>
              </a:ln>
            </p:spPr>
            <p:txBody>
              <a:bodyPr/>
              <a:lstStyle/>
              <a:p>
                <a:endParaRPr lang="en-US" b="0" i="0">
                  <a:latin typeface="Avenir Next" panose="020B0503020202020204" pitchFamily="34" charset="0"/>
                </a:endParaRPr>
              </a:p>
            </p:txBody>
          </p:sp>
          <p:sp>
            <p:nvSpPr>
              <p:cNvPr id="32" name="Freeform 31">
                <a:extLst>
                  <a:ext uri="{FF2B5EF4-FFF2-40B4-BE49-F238E27FC236}">
                    <a16:creationId xmlns:a16="http://schemas.microsoft.com/office/drawing/2014/main" id="{3E594891-34B3-E6C3-FB7B-35E00C12FE1D}"/>
                  </a:ext>
                </a:extLst>
              </p:cNvPr>
              <p:cNvSpPr/>
              <p:nvPr/>
            </p:nvSpPr>
            <p:spPr>
              <a:xfrm>
                <a:off x="2966023" y="3081969"/>
                <a:ext cx="366506" cy="486004"/>
              </a:xfrm>
              <a:custGeom>
                <a:avLst/>
                <a:gdLst>
                  <a:gd name="csX0" fmla="*/ 210351 w 366506"/>
                  <a:gd name="csY0" fmla="*/ 188646 h 486004"/>
                  <a:gd name="csX1" fmla="*/ 129977 w 366506"/>
                  <a:gd name="csY1" fmla="*/ 125041 h 486004"/>
                  <a:gd name="csX2" fmla="*/ 203347 w 366506"/>
                  <a:gd name="csY2" fmla="*/ 71485 h 486004"/>
                  <a:gd name="csX3" fmla="*/ 324367 w 366506"/>
                  <a:gd name="csY3" fmla="*/ 111795 h 486004"/>
                  <a:gd name="csX4" fmla="*/ 344690 w 366506"/>
                  <a:gd name="csY4" fmla="*/ 45791 h 486004"/>
                  <a:gd name="csX5" fmla="*/ 204265 w 366506"/>
                  <a:gd name="csY5" fmla="*/ 0 h 486004"/>
                  <a:gd name="csX6" fmla="*/ 42713 w 366506"/>
                  <a:gd name="csY6" fmla="*/ 131207 h 486004"/>
                  <a:gd name="csX7" fmla="*/ 180038 w 366506"/>
                  <a:gd name="csY7" fmla="*/ 274062 h 486004"/>
                  <a:gd name="csX8" fmla="*/ 278324 w 366506"/>
                  <a:gd name="csY8" fmla="*/ 351713 h 486004"/>
                  <a:gd name="csX9" fmla="*/ 195539 w 366506"/>
                  <a:gd name="csY9" fmla="*/ 416118 h 486004"/>
                  <a:gd name="csX10" fmla="*/ 110228 w 366506"/>
                  <a:gd name="csY10" fmla="*/ 395335 h 486004"/>
                  <a:gd name="csX11" fmla="*/ 45698 w 366506"/>
                  <a:gd name="csY11" fmla="*/ 346917 h 486004"/>
                  <a:gd name="csX12" fmla="*/ 30542 w 366506"/>
                  <a:gd name="csY12" fmla="*/ 331616 h 486004"/>
                  <a:gd name="csX13" fmla="*/ 0 w 366506"/>
                  <a:gd name="csY13" fmla="*/ 400131 h 486004"/>
                  <a:gd name="csX14" fmla="*/ 48913 w 366506"/>
                  <a:gd name="csY14" fmla="*/ 442839 h 486004"/>
                  <a:gd name="csX15" fmla="*/ 114820 w 366506"/>
                  <a:gd name="csY15" fmla="*/ 474242 h 486004"/>
                  <a:gd name="csX16" fmla="*/ 195539 w 366506"/>
                  <a:gd name="csY16" fmla="*/ 486004 h 486004"/>
                  <a:gd name="csX17" fmla="*/ 366506 w 366506"/>
                  <a:gd name="csY17" fmla="*/ 342464 h 486004"/>
                  <a:gd name="csX18" fmla="*/ 210466 w 366506"/>
                  <a:gd name="csY18" fmla="*/ 188761 h 4860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6506" h="486004">
                    <a:moveTo>
                      <a:pt x="210351" y="188646"/>
                    </a:moveTo>
                    <a:cubicBezTo>
                      <a:pt x="146396" y="173116"/>
                      <a:pt x="129977" y="152219"/>
                      <a:pt x="129977" y="125041"/>
                    </a:cubicBezTo>
                    <a:cubicBezTo>
                      <a:pt x="129977" y="91697"/>
                      <a:pt x="157304" y="71485"/>
                      <a:pt x="203347" y="71485"/>
                    </a:cubicBezTo>
                    <a:cubicBezTo>
                      <a:pt x="244682" y="71485"/>
                      <a:pt x="291529" y="90098"/>
                      <a:pt x="324367" y="111795"/>
                    </a:cubicBezTo>
                    <a:lnTo>
                      <a:pt x="344690" y="45791"/>
                    </a:lnTo>
                    <a:cubicBezTo>
                      <a:pt x="313459" y="21697"/>
                      <a:pt x="262020" y="0"/>
                      <a:pt x="204265" y="0"/>
                    </a:cubicBezTo>
                    <a:cubicBezTo>
                      <a:pt x="103568" y="0"/>
                      <a:pt x="42713" y="55155"/>
                      <a:pt x="42713" y="131207"/>
                    </a:cubicBezTo>
                    <a:cubicBezTo>
                      <a:pt x="42713" y="197896"/>
                      <a:pt x="81752" y="249968"/>
                      <a:pt x="180038" y="274062"/>
                    </a:cubicBezTo>
                    <a:cubicBezTo>
                      <a:pt x="256508" y="292676"/>
                      <a:pt x="278324" y="312888"/>
                      <a:pt x="278324" y="351713"/>
                    </a:cubicBezTo>
                    <a:cubicBezTo>
                      <a:pt x="278324" y="392823"/>
                      <a:pt x="242386" y="416118"/>
                      <a:pt x="195539" y="416118"/>
                    </a:cubicBezTo>
                    <a:cubicBezTo>
                      <a:pt x="165800" y="416118"/>
                      <a:pt x="136636" y="408581"/>
                      <a:pt x="110228" y="395335"/>
                    </a:cubicBezTo>
                    <a:cubicBezTo>
                      <a:pt x="85656" y="383002"/>
                      <a:pt x="64988" y="366330"/>
                      <a:pt x="45698" y="346917"/>
                    </a:cubicBezTo>
                    <a:cubicBezTo>
                      <a:pt x="42254" y="343492"/>
                      <a:pt x="30542" y="331616"/>
                      <a:pt x="30542" y="331616"/>
                    </a:cubicBezTo>
                    <a:lnTo>
                      <a:pt x="0" y="400131"/>
                    </a:lnTo>
                    <a:cubicBezTo>
                      <a:pt x="15386" y="414519"/>
                      <a:pt x="31346" y="431077"/>
                      <a:pt x="48913" y="442839"/>
                    </a:cubicBezTo>
                    <a:cubicBezTo>
                      <a:pt x="69237" y="456428"/>
                      <a:pt x="91397" y="467048"/>
                      <a:pt x="114820" y="474242"/>
                    </a:cubicBezTo>
                    <a:cubicBezTo>
                      <a:pt x="140884" y="482236"/>
                      <a:pt x="168212" y="486004"/>
                      <a:pt x="195539" y="486004"/>
                    </a:cubicBezTo>
                    <a:cubicBezTo>
                      <a:pt x="283721" y="486004"/>
                      <a:pt x="366506" y="442497"/>
                      <a:pt x="366506" y="342464"/>
                    </a:cubicBezTo>
                    <a:cubicBezTo>
                      <a:pt x="366506" y="261730"/>
                      <a:pt x="319660" y="215938"/>
                      <a:pt x="210466" y="188761"/>
                    </a:cubicBezTo>
                  </a:path>
                </a:pathLst>
              </a:custGeom>
              <a:grpFill/>
              <a:ln w="11463" cap="flat">
                <a:noFill/>
                <a:prstDash val="solid"/>
                <a:miter/>
              </a:ln>
            </p:spPr>
            <p:txBody>
              <a:bodyPr/>
              <a:lstStyle/>
              <a:p>
                <a:endParaRPr lang="en-US" b="0" i="0">
                  <a:latin typeface="Avenir Next" panose="020B0503020202020204" pitchFamily="34" charset="0"/>
                </a:endParaRPr>
              </a:p>
            </p:txBody>
          </p:sp>
          <p:sp>
            <p:nvSpPr>
              <p:cNvPr id="33" name="Freeform 32">
                <a:extLst>
                  <a:ext uri="{FF2B5EF4-FFF2-40B4-BE49-F238E27FC236}">
                    <a16:creationId xmlns:a16="http://schemas.microsoft.com/office/drawing/2014/main" id="{55FE701E-AF8E-BC82-F6F0-3F6303683FE6}"/>
                  </a:ext>
                </a:extLst>
              </p:cNvPr>
              <p:cNvSpPr/>
              <p:nvPr/>
            </p:nvSpPr>
            <p:spPr>
              <a:xfrm>
                <a:off x="4374982" y="3283862"/>
                <a:ext cx="301977" cy="481893"/>
              </a:xfrm>
              <a:custGeom>
                <a:avLst/>
                <a:gdLst>
                  <a:gd name="csX0" fmla="*/ 149036 w 301977"/>
                  <a:gd name="csY0" fmla="*/ 161354 h 481893"/>
                  <a:gd name="csX1" fmla="*/ 98286 w 301977"/>
                  <a:gd name="csY1" fmla="*/ 106199 h 481893"/>
                  <a:gd name="csX2" fmla="*/ 149036 w 301977"/>
                  <a:gd name="csY2" fmla="*/ 51044 h 481893"/>
                  <a:gd name="csX3" fmla="*/ 199787 w 301977"/>
                  <a:gd name="csY3" fmla="*/ 106199 h 481893"/>
                  <a:gd name="csX4" fmla="*/ 149036 w 301977"/>
                  <a:gd name="csY4" fmla="*/ 161354 h 481893"/>
                  <a:gd name="csX5" fmla="*/ 301977 w 301977"/>
                  <a:gd name="csY5" fmla="*/ 10049 h 481893"/>
                  <a:gd name="csX6" fmla="*/ 245026 w 301977"/>
                  <a:gd name="csY6" fmla="*/ 10049 h 481893"/>
                  <a:gd name="csX7" fmla="*/ 148233 w 301977"/>
                  <a:gd name="csY7" fmla="*/ 0 h 481893"/>
                  <a:gd name="csX8" fmla="*/ 18716 w 301977"/>
                  <a:gd name="csY8" fmla="*/ 106313 h 481893"/>
                  <a:gd name="csX9" fmla="*/ 80374 w 301977"/>
                  <a:gd name="csY9" fmla="*/ 198695 h 481893"/>
                  <a:gd name="csX10" fmla="*/ 24227 w 301977"/>
                  <a:gd name="csY10" fmla="*/ 261501 h 481893"/>
                  <a:gd name="csX11" fmla="*/ 142033 w 301977"/>
                  <a:gd name="csY11" fmla="*/ 337554 h 481893"/>
                  <a:gd name="csX12" fmla="*/ 220110 w 301977"/>
                  <a:gd name="csY12" fmla="*/ 381746 h 481893"/>
                  <a:gd name="csX13" fmla="*/ 147544 w 301977"/>
                  <a:gd name="csY13" fmla="*/ 424454 h 481893"/>
                  <a:gd name="csX14" fmla="*/ 74978 w 301977"/>
                  <a:gd name="csY14" fmla="*/ 386428 h 481893"/>
                  <a:gd name="csX15" fmla="*/ 77619 w 301977"/>
                  <a:gd name="csY15" fmla="*/ 373524 h 481893"/>
                  <a:gd name="csX16" fmla="*/ 28246 w 301977"/>
                  <a:gd name="csY16" fmla="*/ 352284 h 481893"/>
                  <a:gd name="csX17" fmla="*/ 0 w 301977"/>
                  <a:gd name="csY17" fmla="*/ 401958 h 481893"/>
                  <a:gd name="csX18" fmla="*/ 150644 w 301977"/>
                  <a:gd name="csY18" fmla="*/ 481893 h 481893"/>
                  <a:gd name="csX19" fmla="*/ 301977 w 301977"/>
                  <a:gd name="csY19" fmla="*/ 370898 h 481893"/>
                  <a:gd name="csX20" fmla="*/ 165456 w 301977"/>
                  <a:gd name="csY20" fmla="*/ 263785 h 481893"/>
                  <a:gd name="csX21" fmla="*/ 103798 w 301977"/>
                  <a:gd name="csY21" fmla="*/ 240490 h 481893"/>
                  <a:gd name="csX22" fmla="*/ 160748 w 301977"/>
                  <a:gd name="csY22" fmla="*/ 213312 h 481893"/>
                  <a:gd name="csX23" fmla="*/ 274650 w 301977"/>
                  <a:gd name="csY23" fmla="*/ 106199 h 481893"/>
                  <a:gd name="csX24" fmla="*/ 263742 w 301977"/>
                  <a:gd name="csY24" fmla="*/ 65889 h 481893"/>
                  <a:gd name="csX25" fmla="*/ 301977 w 301977"/>
                  <a:gd name="csY25" fmla="*/ 65889 h 481893"/>
                  <a:gd name="csX26" fmla="*/ 301977 w 301977"/>
                  <a:gd name="csY26" fmla="*/ 10049 h 4818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01977" h="481893">
                    <a:moveTo>
                      <a:pt x="149036" y="161354"/>
                    </a:moveTo>
                    <a:cubicBezTo>
                      <a:pt x="119413" y="161354"/>
                      <a:pt x="98286" y="140343"/>
                      <a:pt x="98286" y="106199"/>
                    </a:cubicBezTo>
                    <a:cubicBezTo>
                      <a:pt x="98286" y="72056"/>
                      <a:pt x="119413" y="51044"/>
                      <a:pt x="149036" y="51044"/>
                    </a:cubicBezTo>
                    <a:cubicBezTo>
                      <a:pt x="178660" y="51044"/>
                      <a:pt x="199787" y="71941"/>
                      <a:pt x="199787" y="106199"/>
                    </a:cubicBezTo>
                    <a:cubicBezTo>
                      <a:pt x="199787" y="140457"/>
                      <a:pt x="177971" y="161354"/>
                      <a:pt x="149036" y="161354"/>
                    </a:cubicBezTo>
                    <a:moveTo>
                      <a:pt x="301977" y="10049"/>
                    </a:moveTo>
                    <a:lnTo>
                      <a:pt x="245026" y="10049"/>
                    </a:lnTo>
                    <a:cubicBezTo>
                      <a:pt x="204380" y="10049"/>
                      <a:pt x="183368" y="0"/>
                      <a:pt x="148233" y="0"/>
                    </a:cubicBezTo>
                    <a:cubicBezTo>
                      <a:pt x="67055" y="0"/>
                      <a:pt x="18716" y="51958"/>
                      <a:pt x="18716" y="106313"/>
                    </a:cubicBezTo>
                    <a:cubicBezTo>
                      <a:pt x="18716" y="149021"/>
                      <a:pt x="46043" y="183964"/>
                      <a:pt x="80374" y="198695"/>
                    </a:cubicBezTo>
                    <a:cubicBezTo>
                      <a:pt x="49143" y="208059"/>
                      <a:pt x="24227" y="234438"/>
                      <a:pt x="24227" y="261501"/>
                    </a:cubicBezTo>
                    <a:cubicBezTo>
                      <a:pt x="24227" y="311175"/>
                      <a:pt x="73370" y="332187"/>
                      <a:pt x="142033" y="337554"/>
                    </a:cubicBezTo>
                    <a:cubicBezTo>
                      <a:pt x="199787" y="343035"/>
                      <a:pt x="220110" y="356966"/>
                      <a:pt x="220110" y="381746"/>
                    </a:cubicBezTo>
                    <a:cubicBezTo>
                      <a:pt x="220110" y="406526"/>
                      <a:pt x="192783" y="424454"/>
                      <a:pt x="147544" y="424454"/>
                    </a:cubicBezTo>
                    <a:cubicBezTo>
                      <a:pt x="107701" y="424454"/>
                      <a:pt x="74978" y="411208"/>
                      <a:pt x="74978" y="386428"/>
                    </a:cubicBezTo>
                    <a:cubicBezTo>
                      <a:pt x="74978" y="381632"/>
                      <a:pt x="76011" y="377407"/>
                      <a:pt x="77619" y="373524"/>
                    </a:cubicBezTo>
                    <a:cubicBezTo>
                      <a:pt x="57410" y="367929"/>
                      <a:pt x="41335" y="360620"/>
                      <a:pt x="28246" y="352284"/>
                    </a:cubicBezTo>
                    <a:cubicBezTo>
                      <a:pt x="12515" y="362562"/>
                      <a:pt x="0" y="379120"/>
                      <a:pt x="0" y="401958"/>
                    </a:cubicBezTo>
                    <a:cubicBezTo>
                      <a:pt x="0" y="446151"/>
                      <a:pt x="61658" y="481893"/>
                      <a:pt x="150644" y="481893"/>
                    </a:cubicBezTo>
                    <a:cubicBezTo>
                      <a:pt x="233315" y="481893"/>
                      <a:pt x="301977" y="438386"/>
                      <a:pt x="301977" y="370898"/>
                    </a:cubicBezTo>
                    <a:cubicBezTo>
                      <a:pt x="301977" y="311175"/>
                      <a:pt x="260642" y="273149"/>
                      <a:pt x="165456" y="263785"/>
                    </a:cubicBezTo>
                    <a:cubicBezTo>
                      <a:pt x="125613" y="259903"/>
                      <a:pt x="103798" y="256020"/>
                      <a:pt x="103798" y="240490"/>
                    </a:cubicBezTo>
                    <a:cubicBezTo>
                      <a:pt x="103798" y="224160"/>
                      <a:pt x="117806" y="217194"/>
                      <a:pt x="160748" y="213312"/>
                    </a:cubicBezTo>
                    <a:cubicBezTo>
                      <a:pt x="218503" y="208630"/>
                      <a:pt x="274650" y="167521"/>
                      <a:pt x="274650" y="106199"/>
                    </a:cubicBezTo>
                    <a:cubicBezTo>
                      <a:pt x="274650" y="92268"/>
                      <a:pt x="268450" y="73654"/>
                      <a:pt x="263742" y="65889"/>
                    </a:cubicBezTo>
                    <a:lnTo>
                      <a:pt x="301977" y="65889"/>
                    </a:lnTo>
                    <a:lnTo>
                      <a:pt x="301977" y="10049"/>
                    </a:lnTo>
                    <a:close/>
                  </a:path>
                </a:pathLst>
              </a:custGeom>
              <a:grpFill/>
              <a:ln w="11463" cap="flat">
                <a:noFill/>
                <a:prstDash val="solid"/>
                <a:miter/>
              </a:ln>
            </p:spPr>
            <p:txBody>
              <a:bodyPr/>
              <a:lstStyle/>
              <a:p>
                <a:endParaRPr lang="en-US" b="0" i="0">
                  <a:latin typeface="Avenir Next" panose="020B0503020202020204" pitchFamily="34" charset="0"/>
                </a:endParaRPr>
              </a:p>
            </p:txBody>
          </p:sp>
        </p:grpSp>
        <p:sp>
          <p:nvSpPr>
            <p:cNvPr id="34" name="Freeform 33">
              <a:extLst>
                <a:ext uri="{FF2B5EF4-FFF2-40B4-BE49-F238E27FC236}">
                  <a16:creationId xmlns:a16="http://schemas.microsoft.com/office/drawing/2014/main" id="{75CA5452-C84E-48A9-0C1A-972CF05CE43B}"/>
                </a:ext>
              </a:extLst>
            </p:cNvPr>
            <p:cNvSpPr/>
            <p:nvPr/>
          </p:nvSpPr>
          <p:spPr>
            <a:xfrm>
              <a:off x="4677303" y="3525836"/>
              <a:ext cx="29968" cy="32659"/>
            </a:xfrm>
            <a:custGeom>
              <a:avLst/>
              <a:gdLst>
                <a:gd name="csX0" fmla="*/ 10564 w 29968"/>
                <a:gd name="csY0" fmla="*/ 6623 h 32659"/>
                <a:gd name="csX1" fmla="*/ 0 w 29968"/>
                <a:gd name="csY1" fmla="*/ 6623 h 32659"/>
                <a:gd name="csX2" fmla="*/ 0 w 29968"/>
                <a:gd name="csY2" fmla="*/ 0 h 32659"/>
                <a:gd name="csX3" fmla="*/ 29968 w 29968"/>
                <a:gd name="csY3" fmla="*/ 0 h 32659"/>
                <a:gd name="csX4" fmla="*/ 29968 w 29968"/>
                <a:gd name="csY4" fmla="*/ 6623 h 32659"/>
                <a:gd name="csX5" fmla="*/ 19405 w 29968"/>
                <a:gd name="csY5" fmla="*/ 6623 h 32659"/>
                <a:gd name="csX6" fmla="*/ 19405 w 29968"/>
                <a:gd name="csY6" fmla="*/ 32659 h 32659"/>
                <a:gd name="csX7" fmla="*/ 10564 w 29968"/>
                <a:gd name="csY7" fmla="*/ 32659 h 32659"/>
                <a:gd name="csX8" fmla="*/ 10564 w 29968"/>
                <a:gd name="csY8" fmla="*/ 6623 h 326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9968" h="32659">
                  <a:moveTo>
                    <a:pt x="10564" y="6623"/>
                  </a:moveTo>
                  <a:lnTo>
                    <a:pt x="0" y="6623"/>
                  </a:lnTo>
                  <a:lnTo>
                    <a:pt x="0" y="0"/>
                  </a:lnTo>
                  <a:lnTo>
                    <a:pt x="29968" y="0"/>
                  </a:lnTo>
                  <a:lnTo>
                    <a:pt x="29968" y="6623"/>
                  </a:lnTo>
                  <a:lnTo>
                    <a:pt x="19405" y="6623"/>
                  </a:lnTo>
                  <a:lnTo>
                    <a:pt x="19405" y="32659"/>
                  </a:lnTo>
                  <a:lnTo>
                    <a:pt x="10564" y="32659"/>
                  </a:lnTo>
                  <a:lnTo>
                    <a:pt x="10564" y="6623"/>
                  </a:lnTo>
                  <a:close/>
                </a:path>
              </a:pathLst>
            </a:custGeom>
            <a:grpFill/>
            <a:ln w="11463" cap="flat">
              <a:noFill/>
              <a:prstDash val="solid"/>
              <a:miter/>
            </a:ln>
          </p:spPr>
          <p:txBody>
            <a:bodyPr/>
            <a:lstStyle/>
            <a:p>
              <a:endParaRPr lang="en-US" b="0" i="0">
                <a:latin typeface="Avenir Next" panose="020B0503020202020204" pitchFamily="34" charset="0"/>
              </a:endParaRPr>
            </a:p>
          </p:txBody>
        </p:sp>
        <p:sp>
          <p:nvSpPr>
            <p:cNvPr id="35" name="Freeform 34">
              <a:extLst>
                <a:ext uri="{FF2B5EF4-FFF2-40B4-BE49-F238E27FC236}">
                  <a16:creationId xmlns:a16="http://schemas.microsoft.com/office/drawing/2014/main" id="{C286109C-7AE9-E7D0-9D5C-7A4228084A3C}"/>
                </a:ext>
              </a:extLst>
            </p:cNvPr>
            <p:cNvSpPr/>
            <p:nvPr/>
          </p:nvSpPr>
          <p:spPr>
            <a:xfrm>
              <a:off x="4711405" y="3525836"/>
              <a:ext cx="37546" cy="32659"/>
            </a:xfrm>
            <a:custGeom>
              <a:avLst/>
              <a:gdLst>
                <a:gd name="csX0" fmla="*/ 0 w 37546"/>
                <a:gd name="csY0" fmla="*/ 0 h 32659"/>
                <a:gd name="csX1" fmla="*/ 9875 w 37546"/>
                <a:gd name="csY1" fmla="*/ 0 h 32659"/>
                <a:gd name="csX2" fmla="*/ 18831 w 37546"/>
                <a:gd name="csY2" fmla="*/ 20783 h 32659"/>
                <a:gd name="csX3" fmla="*/ 27787 w 37546"/>
                <a:gd name="csY3" fmla="*/ 0 h 32659"/>
                <a:gd name="csX4" fmla="*/ 37546 w 37546"/>
                <a:gd name="csY4" fmla="*/ 0 h 32659"/>
                <a:gd name="csX5" fmla="*/ 37546 w 37546"/>
                <a:gd name="csY5" fmla="*/ 32659 h 32659"/>
                <a:gd name="csX6" fmla="*/ 29738 w 37546"/>
                <a:gd name="csY6" fmla="*/ 32659 h 32659"/>
                <a:gd name="csX7" fmla="*/ 29738 w 37546"/>
                <a:gd name="csY7" fmla="*/ 14845 h 32659"/>
                <a:gd name="csX8" fmla="*/ 29968 w 37546"/>
                <a:gd name="csY8" fmla="*/ 11305 h 32659"/>
                <a:gd name="csX9" fmla="*/ 28705 w 37546"/>
                <a:gd name="csY9" fmla="*/ 14845 h 32659"/>
                <a:gd name="csX10" fmla="*/ 21357 w 37546"/>
                <a:gd name="csY10" fmla="*/ 32659 h 32659"/>
                <a:gd name="csX11" fmla="*/ 16075 w 37546"/>
                <a:gd name="csY11" fmla="*/ 32659 h 32659"/>
                <a:gd name="csX12" fmla="*/ 8726 w 37546"/>
                <a:gd name="csY12" fmla="*/ 14845 h 32659"/>
                <a:gd name="csX13" fmla="*/ 7578 w 37546"/>
                <a:gd name="csY13" fmla="*/ 11305 h 32659"/>
                <a:gd name="csX14" fmla="*/ 7808 w 37546"/>
                <a:gd name="csY14" fmla="*/ 14845 h 32659"/>
                <a:gd name="csX15" fmla="*/ 7808 w 37546"/>
                <a:gd name="csY15" fmla="*/ 32659 h 32659"/>
                <a:gd name="csX16" fmla="*/ 230 w 37546"/>
                <a:gd name="csY16" fmla="*/ 32659 h 32659"/>
                <a:gd name="csX17" fmla="*/ 230 w 37546"/>
                <a:gd name="csY17" fmla="*/ 0 h 326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7546" h="32659">
                  <a:moveTo>
                    <a:pt x="0" y="0"/>
                  </a:moveTo>
                  <a:lnTo>
                    <a:pt x="9875" y="0"/>
                  </a:lnTo>
                  <a:lnTo>
                    <a:pt x="18831" y="20783"/>
                  </a:lnTo>
                  <a:lnTo>
                    <a:pt x="27787" y="0"/>
                  </a:lnTo>
                  <a:lnTo>
                    <a:pt x="37546" y="0"/>
                  </a:lnTo>
                  <a:lnTo>
                    <a:pt x="37546" y="32659"/>
                  </a:lnTo>
                  <a:lnTo>
                    <a:pt x="29738" y="32659"/>
                  </a:lnTo>
                  <a:lnTo>
                    <a:pt x="29738" y="14845"/>
                  </a:lnTo>
                  <a:cubicBezTo>
                    <a:pt x="29738" y="14046"/>
                    <a:pt x="29968" y="11533"/>
                    <a:pt x="29968" y="11305"/>
                  </a:cubicBezTo>
                  <a:lnTo>
                    <a:pt x="28705" y="14845"/>
                  </a:lnTo>
                  <a:lnTo>
                    <a:pt x="21357" y="32659"/>
                  </a:lnTo>
                  <a:lnTo>
                    <a:pt x="16075" y="32659"/>
                  </a:lnTo>
                  <a:lnTo>
                    <a:pt x="8726" y="14845"/>
                  </a:lnTo>
                  <a:cubicBezTo>
                    <a:pt x="8382" y="14046"/>
                    <a:pt x="7578" y="11762"/>
                    <a:pt x="7578" y="11305"/>
                  </a:cubicBezTo>
                  <a:cubicBezTo>
                    <a:pt x="7578" y="11533"/>
                    <a:pt x="7808" y="14046"/>
                    <a:pt x="7808" y="14845"/>
                  </a:cubicBezTo>
                  <a:lnTo>
                    <a:pt x="7808" y="32659"/>
                  </a:lnTo>
                  <a:lnTo>
                    <a:pt x="230" y="32659"/>
                  </a:lnTo>
                  <a:lnTo>
                    <a:pt x="230" y="0"/>
                  </a:lnTo>
                  <a:close/>
                </a:path>
              </a:pathLst>
            </a:custGeom>
            <a:grpFill/>
            <a:ln w="11463" cap="flat">
              <a:noFill/>
              <a:prstDash val="solid"/>
              <a:miter/>
            </a:ln>
          </p:spPr>
          <p:txBody>
            <a:bodyPr/>
            <a:lstStyle/>
            <a:p>
              <a:endParaRPr lang="en-US" b="0" i="0">
                <a:latin typeface="Avenir Next" panose="020B0503020202020204" pitchFamily="34" charset="0"/>
              </a:endParaRPr>
            </a:p>
          </p:txBody>
        </p:sp>
      </p:grpSp>
      <p:sp>
        <p:nvSpPr>
          <p:cNvPr id="2" name="Rectangle 1">
            <a:extLst>
              <a:ext uri="{FF2B5EF4-FFF2-40B4-BE49-F238E27FC236}">
                <a16:creationId xmlns:a16="http://schemas.microsoft.com/office/drawing/2014/main" id="{3798BA46-AE56-DF04-A62E-DBC1BD937E46}"/>
              </a:ext>
            </a:extLst>
          </p:cNvPr>
          <p:cNvSpPr/>
          <p:nvPr userDrawn="1"/>
        </p:nvSpPr>
        <p:spPr>
          <a:xfrm>
            <a:off x="0" y="0"/>
            <a:ext cx="18288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30910899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sub bullet">
    <p:spTree>
      <p:nvGrpSpPr>
        <p:cNvPr id="1" name=""/>
        <p:cNvGrpSpPr/>
        <p:nvPr/>
      </p:nvGrpSpPr>
      <p:grpSpPr>
        <a:xfrm>
          <a:off x="0" y="0"/>
          <a:ext cx="0" cy="0"/>
          <a:chOff x="0" y="0"/>
          <a:chExt cx="0" cy="0"/>
        </a:xfrm>
      </p:grpSpPr>
      <p:sp>
        <p:nvSpPr>
          <p:cNvPr id="2" name="Text Placeholder 6">
            <a:extLst>
              <a:ext uri="{FF2B5EF4-FFF2-40B4-BE49-F238E27FC236}">
                <a16:creationId xmlns:a16="http://schemas.microsoft.com/office/drawing/2014/main" id="{E96C556F-9609-1996-1945-BA54A105E49C}"/>
              </a:ext>
            </a:extLst>
          </p:cNvPr>
          <p:cNvSpPr>
            <a:spLocks noGrp="1"/>
          </p:cNvSpPr>
          <p:nvPr>
            <p:ph type="body" sz="quarter" idx="13"/>
          </p:nvPr>
        </p:nvSpPr>
        <p:spPr>
          <a:xfrm>
            <a:off x="914400" y="1984121"/>
            <a:ext cx="10134346" cy="3953031"/>
          </a:xfrm>
          <a:prstGeom prst="rect">
            <a:avLst/>
          </a:prstGeom>
        </p:spPr>
        <p:txBody>
          <a:bodyPr/>
          <a:lstStyle>
            <a:lvl1pPr marL="137160" indent="-118872">
              <a:lnSpc>
                <a:spcPct val="100000"/>
              </a:lnSpc>
              <a:spcBef>
                <a:spcPts val="900"/>
              </a:spcBef>
              <a:buClrTx/>
              <a:buSzPct val="100000"/>
              <a:buFont typeface="Arial" panose="020B0604020202020204" pitchFamily="34" charset="0"/>
              <a:buChar char="•"/>
              <a:defRPr sz="1600" b="1" i="0">
                <a:solidFill>
                  <a:schemeClr val="tx2"/>
                </a:solidFill>
                <a:latin typeface="Avenir Black" panose="02000503020000020003" pitchFamily="2" charset="0"/>
              </a:defRPr>
            </a:lvl1pPr>
            <a:lvl2pPr marL="292608" indent="-146304">
              <a:lnSpc>
                <a:spcPct val="100000"/>
              </a:lnSpc>
              <a:spcBef>
                <a:spcPts val="1500"/>
              </a:spcBef>
              <a:buClrTx/>
              <a:buFont typeface="Arial" panose="020B0604020202020204" pitchFamily="34" charset="0"/>
              <a:buChar char="•"/>
              <a:defRPr sz="1600" b="0" i="0">
                <a:solidFill>
                  <a:schemeClr val="accent5">
                    <a:lumMod val="50000"/>
                  </a:schemeClr>
                </a:solidFill>
                <a:latin typeface="Avenir Book" panose="02000503020000020003" pitchFamily="2" charset="0"/>
              </a:defRPr>
            </a:lvl2pPr>
            <a:lvl3pPr marL="585216" indent="-146304">
              <a:lnSpc>
                <a:spcPct val="100000"/>
              </a:lnSpc>
              <a:spcBef>
                <a:spcPts val="1500"/>
              </a:spcBef>
              <a:buClrTx/>
              <a:buSzPct val="100000"/>
              <a:buFont typeface="Courier New" panose="02070309020205020404" pitchFamily="49" charset="0"/>
              <a:buChar char="o"/>
              <a:defRPr sz="1600" b="0" i="0">
                <a:solidFill>
                  <a:schemeClr val="accent5">
                    <a:lumMod val="50000"/>
                  </a:schemeClr>
                </a:solidFill>
                <a:latin typeface="Avenir Book" panose="02000503020000020003" pitchFamily="2" charset="0"/>
              </a:defRPr>
            </a:lvl3pPr>
            <a:lvl4pPr marL="877824" indent="-146304">
              <a:lnSpc>
                <a:spcPct val="100000"/>
              </a:lnSpc>
              <a:spcBef>
                <a:spcPts val="1500"/>
              </a:spcBef>
              <a:buClrTx/>
              <a:buSzPct val="75000"/>
              <a:buFont typeface="Wingdings" pitchFamily="2" charset="2"/>
              <a:buChar char="§"/>
              <a:defRPr sz="1600" b="0" i="0">
                <a:solidFill>
                  <a:schemeClr val="accent5">
                    <a:lumMod val="50000"/>
                  </a:schemeClr>
                </a:solidFill>
                <a:latin typeface="Avenir Book" panose="02000503020000020003" pitchFamily="2" charset="0"/>
              </a:defRPr>
            </a:lvl4pPr>
            <a:lvl5pPr marL="1316736" indent="0">
              <a:lnSpc>
                <a:spcPct val="100000"/>
              </a:lnSpc>
              <a:spcBef>
                <a:spcPts val="900"/>
              </a:spcBef>
              <a:buSzPct val="75000"/>
              <a:buFont typeface="Arial" panose="020B0604020202020204" pitchFamily="34" charset="0"/>
              <a:buNone/>
              <a:defRPr sz="1800" b="0" i="0">
                <a:solidFill>
                  <a:schemeClr val="accent5">
                    <a:lumMod val="75000"/>
                  </a:schemeClr>
                </a:solidFill>
                <a:latin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0"/>
            <a:endParaRPr lang="en-US"/>
          </a:p>
          <a:p>
            <a:pPr lvl="3"/>
            <a:endParaRPr lang="en-US"/>
          </a:p>
        </p:txBody>
      </p:sp>
      <p:sp>
        <p:nvSpPr>
          <p:cNvPr id="3" name="Text Placeholder 8">
            <a:extLst>
              <a:ext uri="{FF2B5EF4-FFF2-40B4-BE49-F238E27FC236}">
                <a16:creationId xmlns:a16="http://schemas.microsoft.com/office/drawing/2014/main" id="{1C290FBF-A745-237F-FA97-00A2FF37C445}"/>
              </a:ext>
            </a:extLst>
          </p:cNvPr>
          <p:cNvSpPr>
            <a:spLocks noGrp="1"/>
          </p:cNvSpPr>
          <p:nvPr>
            <p:ph type="body" sz="quarter" idx="14" hasCustomPrompt="1"/>
          </p:nvPr>
        </p:nvSpPr>
        <p:spPr>
          <a:xfrm>
            <a:off x="261909" y="284600"/>
            <a:ext cx="11490251" cy="564430"/>
          </a:xfrm>
          <a:prstGeom prst="rect">
            <a:avLst/>
          </a:prstGeom>
        </p:spPr>
        <p:txBody>
          <a:bodyPr anchor="t"/>
          <a:lstStyle>
            <a:lvl1pPr>
              <a:lnSpc>
                <a:spcPct val="100000"/>
              </a:lnSpc>
              <a:spcBef>
                <a:spcPts val="0"/>
              </a:spcBef>
              <a:defRPr sz="3200" b="1" i="0">
                <a:solidFill>
                  <a:schemeClr val="accent2"/>
                </a:solidFill>
                <a:latin typeface="Avenir Black" panose="02000503020000020003" pitchFamily="2" charset="0"/>
              </a:defRPr>
            </a:lvl1pPr>
          </a:lstStyle>
          <a:p>
            <a:pPr lvl="0"/>
            <a:r>
              <a:rPr lang="en-US"/>
              <a:t>Click to edit master style</a:t>
            </a:r>
          </a:p>
        </p:txBody>
      </p:sp>
      <p:sp>
        <p:nvSpPr>
          <p:cNvPr id="6" name="Text Placeholder 10">
            <a:extLst>
              <a:ext uri="{FF2B5EF4-FFF2-40B4-BE49-F238E27FC236}">
                <a16:creationId xmlns:a16="http://schemas.microsoft.com/office/drawing/2014/main" id="{B15D2562-C5FB-F2C6-4771-C735F38BB40D}"/>
              </a:ext>
            </a:extLst>
          </p:cNvPr>
          <p:cNvSpPr>
            <a:spLocks noGrp="1"/>
          </p:cNvSpPr>
          <p:nvPr>
            <p:ph type="body" sz="quarter" idx="15"/>
          </p:nvPr>
        </p:nvSpPr>
        <p:spPr>
          <a:xfrm>
            <a:off x="261910" y="779945"/>
            <a:ext cx="11490252" cy="425923"/>
          </a:xfrm>
          <a:prstGeom prst="rect">
            <a:avLst/>
          </a:prstGeom>
        </p:spPr>
        <p:txBody>
          <a:bodyPr/>
          <a:lstStyle>
            <a:lvl1pPr>
              <a:lnSpc>
                <a:spcPct val="100000"/>
              </a:lnSpc>
              <a:defRPr sz="1700" b="0" i="0">
                <a:solidFill>
                  <a:schemeClr val="accent5">
                    <a:lumMod val="50000"/>
                  </a:schemeClr>
                </a:solidFill>
                <a:latin typeface="Avenir Book" panose="02000503020000020003" pitchFamily="2" charset="0"/>
              </a:defRPr>
            </a:lvl1pPr>
            <a:lvl2pPr>
              <a:defRPr sz="1200">
                <a:latin typeface="+mn-lt"/>
              </a:defRPr>
            </a:lvl2pPr>
            <a:lvl3pPr>
              <a:defRPr sz="1200">
                <a:latin typeface="+mn-lt"/>
              </a:defRPr>
            </a:lvl3pPr>
            <a:lvl4pPr>
              <a:defRPr sz="1200">
                <a:latin typeface="+mn-lt"/>
              </a:defRPr>
            </a:lvl4pPr>
            <a:lvl5pPr>
              <a:defRPr sz="1200">
                <a:latin typeface="+mn-lt"/>
              </a:defRPr>
            </a:lvl5pPr>
          </a:lstStyle>
          <a:p>
            <a:pPr lvl="0"/>
            <a:r>
              <a:rPr lang="en-US"/>
              <a:t>Click to edit Master text styles</a:t>
            </a:r>
          </a:p>
        </p:txBody>
      </p:sp>
    </p:spTree>
    <p:extLst>
      <p:ext uri="{BB962C8B-B14F-4D97-AF65-F5344CB8AC3E}">
        <p14:creationId xmlns:p14="http://schemas.microsoft.com/office/powerpoint/2010/main" val="2960126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master title style</a:t>
            </a:r>
          </a:p>
        </p:txBody>
      </p:sp>
      <p:sp>
        <p:nvSpPr>
          <p:cNvPr id="3" name="Date Placeholder 2"/>
          <p:cNvSpPr>
            <a:spLocks noGrp="1"/>
          </p:cNvSpPr>
          <p:nvPr>
            <p:ph type="dt" sz="half" idx="10"/>
          </p:nvPr>
        </p:nvSpPr>
        <p:spPr>
          <a:xfrm>
            <a:off x="1584843" y="6437954"/>
            <a:ext cx="2154143" cy="274320"/>
          </a:xfrm>
        </p:spPr>
        <p:txBody>
          <a:bodyPr/>
          <a:lstStyle/>
          <a:p>
            <a:fld id="{67EF4D4C-5367-4C26-9E2B-D8088D7FCA81}" type="datetimeFigureOut">
              <a:rPr lang="en-US" dirty="0"/>
              <a:t>5/20/2026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51236203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CB966B-6E14-9B45-182B-CF01AFD1622C}"/>
              </a:ext>
            </a:extLst>
          </p:cNvPr>
          <p:cNvSpPr>
            <a:spLocks noGrp="1"/>
          </p:cNvSpPr>
          <p:nvPr>
            <p:ph type="title"/>
          </p:nvPr>
        </p:nvSpPr>
        <p:spPr>
          <a:xfrm>
            <a:off x="612113" y="419100"/>
            <a:ext cx="10970287" cy="1097280"/>
          </a:xfrm>
          <a:prstGeom prst="rect">
            <a:avLst/>
          </a:prstGeom>
        </p:spPr>
        <p:txBody>
          <a:bodyPr vert="horz" lIns="0" tIns="0" rIns="0" bIns="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8DD7C841-4D9D-F538-2AAB-A8275FA6DBC6}"/>
              </a:ext>
            </a:extLst>
          </p:cNvPr>
          <p:cNvSpPr>
            <a:spLocks noGrp="1"/>
          </p:cNvSpPr>
          <p:nvPr>
            <p:ph type="body" idx="1"/>
          </p:nvPr>
        </p:nvSpPr>
        <p:spPr>
          <a:xfrm>
            <a:off x="609600" y="1600199"/>
            <a:ext cx="10972800" cy="4640264"/>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C3D8F94-8AB3-EFED-7A01-6E0C6D71F8BA}"/>
              </a:ext>
            </a:extLst>
          </p:cNvPr>
          <p:cNvSpPr>
            <a:spLocks noGrp="1"/>
          </p:cNvSpPr>
          <p:nvPr>
            <p:ph type="sldNum" sz="quarter" idx="4"/>
          </p:nvPr>
        </p:nvSpPr>
        <p:spPr>
          <a:xfrm>
            <a:off x="11287992" y="6475694"/>
            <a:ext cx="294408" cy="137281"/>
          </a:xfrm>
          <a:prstGeom prst="rect">
            <a:avLst/>
          </a:prstGeom>
        </p:spPr>
        <p:txBody>
          <a:bodyPr vert="horz" lIns="0" tIns="0" rIns="0" bIns="0" rtlCol="0" anchor="t"/>
          <a:lstStyle>
            <a:lvl1pPr algn="r">
              <a:defRPr sz="700" b="1" i="0">
                <a:solidFill>
                  <a:schemeClr val="accent1"/>
                </a:solidFill>
                <a:latin typeface="+mn-lt"/>
                <a:ea typeface="Open Sans ExtraBold" panose="020B0606030504020204" pitchFamily="34" charset="0"/>
                <a:cs typeface="Open Sans ExtraBold" panose="020B0606030504020204" pitchFamily="34" charset="0"/>
              </a:defRPr>
            </a:lvl1pPr>
          </a:lstStyle>
          <a:p>
            <a:pPr>
              <a:defRPr/>
            </a:pPr>
            <a:fld id="{61DB99DD-A01D-0840-B95D-E6C823DDC4E1}" type="slidenum">
              <a:rPr lang="en-US" smtClean="0"/>
              <a:pPr>
                <a:defRPr/>
              </a:pPr>
              <a:t>‹#›</a:t>
            </a:fld>
            <a:endParaRPr lang="en-US">
              <a:latin typeface="+mn-lt"/>
            </a:endParaRPr>
          </a:p>
        </p:txBody>
      </p:sp>
      <p:sp>
        <p:nvSpPr>
          <p:cNvPr id="21" name="TextBox 20">
            <a:extLst>
              <a:ext uri="{FF2B5EF4-FFF2-40B4-BE49-F238E27FC236}">
                <a16:creationId xmlns:a16="http://schemas.microsoft.com/office/drawing/2014/main" id="{59EE421B-6E6A-7314-4789-11198C885ABA}"/>
              </a:ext>
            </a:extLst>
          </p:cNvPr>
          <p:cNvSpPr txBox="1"/>
          <p:nvPr userDrawn="1"/>
        </p:nvSpPr>
        <p:spPr>
          <a:xfrm>
            <a:off x="609600" y="6475694"/>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err="1">
                <a:ln>
                  <a:noFill/>
                </a:ln>
                <a:solidFill>
                  <a:schemeClr val="accent1"/>
                </a:solidFill>
                <a:effectLst/>
                <a:uLnTx/>
                <a:uFillTx/>
                <a:latin typeface="+mn-lt"/>
                <a:ea typeface="Open Sans SemiBold" pitchFamily="2" charset="0"/>
                <a:cs typeface="Open Sans SemiBold" pitchFamily="2" charset="0"/>
              </a:rPr>
              <a:t>revspringinc.com</a:t>
            </a:r>
            <a:r>
              <a:rPr kumimoji="0" lang="en-US" sz="700" b="1" i="0" u="none" strike="noStrike" kern="1200" cap="none" spc="0" normalizeH="0" baseline="0" noProof="0">
                <a:ln>
                  <a:noFill/>
                </a:ln>
                <a:solidFill>
                  <a:schemeClr val="accent1"/>
                </a:solidFill>
                <a:effectLst/>
                <a:uLnTx/>
                <a:uFillTx/>
                <a:latin typeface="+mn-lt"/>
                <a:ea typeface="Open Sans SemiBold" pitchFamily="2" charset="0"/>
                <a:cs typeface="Open Sans SemiBold" pitchFamily="2" charset="0"/>
              </a:rPr>
              <a:t> </a:t>
            </a:r>
            <a:r>
              <a:rPr kumimoji="0" lang="en-US" sz="700" b="0" i="0" u="none" strike="noStrike" kern="1200" cap="none" spc="0" normalizeH="0" baseline="0" noProof="0">
                <a:ln>
                  <a:noFill/>
                </a:ln>
                <a:solidFill>
                  <a:schemeClr val="accent1"/>
                </a:solidFill>
                <a:effectLst/>
                <a:uLnTx/>
                <a:uFillTx/>
                <a:latin typeface="+mn-lt"/>
                <a:ea typeface="+mn-ea"/>
                <a:cs typeface="+mn-cs"/>
              </a:rPr>
              <a:t>|  © 2025 </a:t>
            </a:r>
            <a:r>
              <a:rPr kumimoji="0" lang="en-US" sz="700" b="0" i="0" u="none" strike="noStrike" kern="1200" cap="none" spc="0" normalizeH="0" baseline="0" noProof="0" err="1">
                <a:ln>
                  <a:noFill/>
                </a:ln>
                <a:solidFill>
                  <a:schemeClr val="accent1"/>
                </a:solidFill>
                <a:effectLst/>
                <a:uLnTx/>
                <a:uFillTx/>
                <a:latin typeface="+mn-lt"/>
                <a:ea typeface="+mn-ea"/>
                <a:cs typeface="+mn-cs"/>
              </a:rPr>
              <a:t>RevSpring</a:t>
            </a:r>
            <a:r>
              <a:rPr kumimoji="0" lang="en-US" sz="700" b="0" i="0" u="none" strike="noStrike" kern="1200" cap="none" spc="0" normalizeH="0" baseline="0" noProof="0">
                <a:ln>
                  <a:noFill/>
                </a:ln>
                <a:solidFill>
                  <a:schemeClr val="accent1"/>
                </a:solidFill>
                <a:effectLst/>
                <a:uLnTx/>
                <a:uFillTx/>
                <a:latin typeface="+mn-lt"/>
                <a:ea typeface="+mn-ea"/>
                <a:cs typeface="+mn-cs"/>
              </a:rPr>
              <a:t> Inc.</a:t>
            </a:r>
            <a:endParaRPr lang="en-US" sz="700" b="0" i="0">
              <a:solidFill>
                <a:schemeClr val="accent1"/>
              </a:solidFill>
              <a:latin typeface="+mn-lt"/>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10336117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Lst>
  <p:hf hdr="0" ftr="0" dt="0"/>
  <p:txStyles>
    <p:titleStyle>
      <a:lvl1pPr algn="l" defTabSz="914400" rtl="0" eaLnBrk="1" latinLnBrk="0" hangingPunct="1">
        <a:lnSpc>
          <a:spcPct val="90000"/>
        </a:lnSpc>
        <a:spcBef>
          <a:spcPct val="0"/>
        </a:spcBef>
        <a:buNone/>
        <a:defRPr sz="3200" b="1" i="0" kern="2800" baseline="0">
          <a:solidFill>
            <a:schemeClr val="accent1"/>
          </a:solidFill>
          <a:latin typeface="+mj-lt"/>
          <a:ea typeface="Open Sans ExtraBold" pitchFamily="2" charset="0"/>
          <a:cs typeface="Open Sans ExtraBold" pitchFamily="2" charset="0"/>
        </a:defRPr>
      </a:lvl1pPr>
    </p:titleStyle>
    <p:body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6" orient="horz" pos="1008">
          <p15:clr>
            <a:srgbClr val="F26B43"/>
          </p15:clr>
        </p15:guide>
        <p15:guide id="8" pos="7680">
          <p15:clr>
            <a:srgbClr val="F26B43"/>
          </p15:clr>
        </p15:guide>
        <p15:guide id="10" orient="horz" pos="3816">
          <p15:clr>
            <a:srgbClr val="F26B43"/>
          </p15:clr>
        </p15:guide>
        <p15:guide id="11" orient="horz" pos="3606">
          <p15:clr>
            <a:srgbClr val="F26B43"/>
          </p15:clr>
        </p15:guide>
        <p15:guide id="12" orient="horz" pos="569">
          <p15:clr>
            <a:srgbClr val="F26B43"/>
          </p15:clr>
        </p15:guide>
        <p15:guide id="13" pos="360">
          <p15:clr>
            <a:srgbClr val="F26B43"/>
          </p15:clr>
        </p15:guide>
        <p15:guide id="15" pos="7296">
          <p15:clr>
            <a:srgbClr val="F26B43"/>
          </p15:clr>
        </p15:guide>
        <p15:guide id="16" orient="horz" pos="264">
          <p15:clr>
            <a:srgbClr val="F26B43"/>
          </p15:clr>
        </p15:guide>
        <p15:guide id="17" orient="horz" pos="3931">
          <p15:clr>
            <a:srgbClr val="F26B43"/>
          </p15:clr>
        </p15:guide>
        <p15:guide id="18" orient="horz" pos="415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4.xml"/><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20.xml"/><Relationship Id="rId5" Type="http://schemas.openxmlformats.org/officeDocument/2006/relationships/image" Target="../media/image38.png"/><Relationship Id="rId4" Type="http://schemas.openxmlformats.org/officeDocument/2006/relationships/image" Target="../media/image37.svg"/></Relationships>
</file>

<file path=ppt/slides/_rels/slide9.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notesSlide" Target="../notesSlides/notesSlide9.xml"/><Relationship Id="rId1" Type="http://schemas.openxmlformats.org/officeDocument/2006/relationships/slideLayout" Target="../slideLayouts/slideLayout41.xml"/><Relationship Id="rId6" Type="http://schemas.openxmlformats.org/officeDocument/2006/relationships/image" Target="../media/image42.svg"/><Relationship Id="rId5" Type="http://schemas.openxmlformats.org/officeDocument/2006/relationships/image" Target="../media/image41.svg"/><Relationship Id="rId4" Type="http://schemas.openxmlformats.org/officeDocument/2006/relationships/image" Target="../media/image40.svg"/></Relationships>
</file>

<file path=ppt/slides/_rels/slide10.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31614-4AD6-5B1F-D1F6-6C70A2FF6D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B9ABB0-8884-D582-3674-D7A57E1E2BF2}"/>
              </a:ext>
            </a:extLst>
          </p:cNvPr>
          <p:cNvSpPr>
            <a:spLocks noGrp="1"/>
          </p:cNvSpPr>
          <p:nvPr>
            <p:ph type="title"/>
          </p:nvPr>
        </p:nvSpPr>
        <p:spPr>
          <a:xfrm>
            <a:off x="655297" y="3429000"/>
            <a:ext cx="7047830" cy="1645030"/>
          </a:xfrm>
        </p:spPr>
        <p:txBody>
          <a:bodyPr/>
          <a:lstStyle/>
          <a:p>
            <a:r>
              <a:rPr lang="en-US" dirty="0">
                <a:ea typeface="Open Sans ExtraBold"/>
                <a:cs typeface="Open Sans ExtraBold"/>
              </a:rPr>
              <a:t>Driving action at every touchpoint</a:t>
            </a:r>
            <a:endParaRPr lang="en-US" dirty="0"/>
          </a:p>
        </p:txBody>
      </p:sp>
      <p:sp>
        <p:nvSpPr>
          <p:cNvPr id="5" name="TextBox 4">
            <a:extLst>
              <a:ext uri="{FF2B5EF4-FFF2-40B4-BE49-F238E27FC236}">
                <a16:creationId xmlns:a16="http://schemas.microsoft.com/office/drawing/2014/main" id="{63855F45-D6BF-B073-1974-B2AFB8EFB44A}"/>
              </a:ext>
            </a:extLst>
          </p:cNvPr>
          <p:cNvSpPr txBox="1"/>
          <p:nvPr/>
        </p:nvSpPr>
        <p:spPr>
          <a:xfrm>
            <a:off x="21640800" y="-7239000"/>
            <a:ext cx="65" cy="234744"/>
          </a:xfrm>
          <a:prstGeom prst="rect">
            <a:avLst/>
          </a:prstGeom>
          <a:noFill/>
        </p:spPr>
        <p:txBody>
          <a:bodyPr wrap="non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panose="020B0604020202020204"/>
              <a:ea typeface="Open Sans Light" panose="020B0606030504020204" pitchFamily="34" charset="0"/>
              <a:cs typeface="Open Sans Light" panose="020B0606030504020204" pitchFamily="34" charset="0"/>
            </a:endParaRPr>
          </a:p>
        </p:txBody>
      </p:sp>
      <p:sp>
        <p:nvSpPr>
          <p:cNvPr id="4" name="TextBox 3">
            <a:extLst>
              <a:ext uri="{FF2B5EF4-FFF2-40B4-BE49-F238E27FC236}">
                <a16:creationId xmlns:a16="http://schemas.microsoft.com/office/drawing/2014/main" id="{69034544-B138-6197-AB0F-14E367B30C6E}"/>
              </a:ext>
            </a:extLst>
          </p:cNvPr>
          <p:cNvSpPr txBox="1"/>
          <p:nvPr/>
        </p:nvSpPr>
        <p:spPr>
          <a:xfrm>
            <a:off x="646563" y="2180275"/>
            <a:ext cx="5172515" cy="1142764"/>
          </a:xfrm>
          <a:prstGeom prst="rect">
            <a:avLst/>
          </a:prstGeom>
          <a:noFill/>
        </p:spPr>
        <p:txBody>
          <a:bodyPr rot="0" spcFirstLastPara="0" vertOverflow="overflow" horzOverflow="overflow" vert="horz" wrap="non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sp>
        <p:nvSpPr>
          <p:cNvPr id="10" name="Subtitle 9">
            <a:extLst>
              <a:ext uri="{FF2B5EF4-FFF2-40B4-BE49-F238E27FC236}">
                <a16:creationId xmlns:a16="http://schemas.microsoft.com/office/drawing/2014/main" id="{3D263E97-E7C5-DE6D-C7CA-8374062B429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212335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D421D70A-56A5-879B-F692-A5C9FAEA0444}"/>
              </a:ext>
            </a:extLst>
          </p:cNvPr>
          <p:cNvSpPr>
            <a:spLocks noGrp="1"/>
          </p:cNvSpPr>
          <p:nvPr>
            <p:ph type="body" sz="quarter" idx="23"/>
          </p:nvPr>
        </p:nvSpPr>
        <p:spPr>
          <a:xfrm>
            <a:off x="842963" y="1600200"/>
            <a:ext cx="5120640" cy="2103120"/>
          </a:xfrm>
          <a:solidFill>
            <a:schemeClr val="accent1"/>
          </a:solidFill>
        </p:spPr>
        <p:txBody>
          <a:bodyPr>
            <a:normAutofit fontScale="92500" lnSpcReduction="20000"/>
          </a:bodyPr>
          <a:lstStyle/>
          <a:p>
            <a:pPr marL="0" indent="0">
              <a:buNone/>
            </a:pPr>
            <a:r>
              <a:rPr lang="en-US" b="1">
                <a:solidFill>
                  <a:schemeClr val="bg1"/>
                </a:solidFill>
                <a:sym typeface="Poppins"/>
              </a:rPr>
              <a:t>Friction drives delays + dissatisfaction</a:t>
            </a:r>
          </a:p>
          <a:p>
            <a:pPr marL="0" indent="0">
              <a:buNone/>
            </a:pPr>
            <a:endParaRPr lang="en-US" b="1">
              <a:solidFill>
                <a:schemeClr val="bg1"/>
              </a:solidFill>
            </a:endParaRPr>
          </a:p>
          <a:p>
            <a:pPr marL="0" lvl="0" indent="0">
              <a:lnSpc>
                <a:spcPct val="100000"/>
              </a:lnSpc>
              <a:spcBef>
                <a:spcPts val="0"/>
              </a:spcBef>
              <a:buClrTx/>
              <a:buNone/>
              <a:defRPr/>
            </a:pPr>
            <a:r>
              <a:rPr lang="en-US" sz="4800" b="1">
                <a:solidFill>
                  <a:schemeClr val="bg1"/>
                </a:solidFill>
                <a:cs typeface="Poppins"/>
              </a:rPr>
              <a:t>48</a:t>
            </a:r>
            <a:r>
              <a:rPr lang="en-US" sz="4800">
                <a:solidFill>
                  <a:schemeClr val="bg1"/>
                </a:solidFill>
                <a:cs typeface="Poppins"/>
              </a:rPr>
              <a:t>% </a:t>
            </a:r>
          </a:p>
          <a:p>
            <a:pPr marL="0" lvl="0" indent="0">
              <a:lnSpc>
                <a:spcPct val="100000"/>
              </a:lnSpc>
              <a:spcBef>
                <a:spcPts val="0"/>
              </a:spcBef>
              <a:buClrTx/>
              <a:buNone/>
              <a:defRPr/>
            </a:pPr>
            <a:r>
              <a:rPr lang="en-US">
                <a:solidFill>
                  <a:schemeClr val="bg1"/>
                </a:solidFill>
                <a:cs typeface="Poppins"/>
              </a:rPr>
              <a:t>of consumers experience </a:t>
            </a:r>
            <a:br>
              <a:rPr lang="en-US">
                <a:solidFill>
                  <a:schemeClr val="bg1"/>
                </a:solidFill>
                <a:cs typeface="Poppins"/>
              </a:rPr>
            </a:br>
            <a:r>
              <a:rPr lang="en-US">
                <a:solidFill>
                  <a:schemeClr val="bg1"/>
                </a:solidFill>
                <a:cs typeface="Poppins"/>
              </a:rPr>
              <a:t>appointment barriers</a:t>
            </a:r>
          </a:p>
        </p:txBody>
      </p:sp>
      <p:sp>
        <p:nvSpPr>
          <p:cNvPr id="13" name="Text Placeholder 12">
            <a:extLst>
              <a:ext uri="{FF2B5EF4-FFF2-40B4-BE49-F238E27FC236}">
                <a16:creationId xmlns:a16="http://schemas.microsoft.com/office/drawing/2014/main" id="{7C472D1C-6099-37D5-632D-3C143AC61A4F}"/>
              </a:ext>
            </a:extLst>
          </p:cNvPr>
          <p:cNvSpPr>
            <a:spLocks noGrp="1"/>
          </p:cNvSpPr>
          <p:nvPr>
            <p:ph type="body" sz="quarter" idx="24"/>
          </p:nvPr>
        </p:nvSpPr>
        <p:spPr>
          <a:xfrm>
            <a:off x="6228396" y="1600200"/>
            <a:ext cx="5120640" cy="2103120"/>
          </a:xfrm>
          <a:solidFill>
            <a:schemeClr val="accent3"/>
          </a:solidFill>
        </p:spPr>
        <p:txBody>
          <a:bodyPr>
            <a:normAutofit/>
          </a:bodyPr>
          <a:lstStyle/>
          <a:p>
            <a:pPr marL="0" indent="0">
              <a:buNone/>
            </a:pPr>
            <a:r>
              <a:rPr lang="en-US" b="1">
                <a:solidFill>
                  <a:schemeClr val="bg1"/>
                </a:solidFill>
                <a:sym typeface="Poppins"/>
              </a:rPr>
              <a:t>Denials continue to rise in volume </a:t>
            </a:r>
            <a:br>
              <a:rPr lang="en-US" b="1">
                <a:solidFill>
                  <a:schemeClr val="bg1"/>
                </a:solidFill>
                <a:sym typeface="Poppins"/>
              </a:rPr>
            </a:br>
            <a:r>
              <a:rPr lang="en-US" b="1">
                <a:solidFill>
                  <a:schemeClr val="bg1"/>
                </a:solidFill>
                <a:sym typeface="Poppins"/>
              </a:rPr>
              <a:t>and complexity</a:t>
            </a:r>
            <a:br>
              <a:rPr lang="en-US" b="1">
                <a:solidFill>
                  <a:schemeClr val="bg1"/>
                </a:solidFill>
                <a:sym typeface="Poppins"/>
              </a:rPr>
            </a:br>
            <a:endParaRPr lang="en-US" b="1">
              <a:solidFill>
                <a:schemeClr val="bg1"/>
              </a:solidFill>
              <a:sym typeface="Poppins"/>
            </a:endParaRPr>
          </a:p>
          <a:p>
            <a:pPr marL="0" indent="0">
              <a:lnSpc>
                <a:spcPct val="100000"/>
              </a:lnSpc>
              <a:spcBef>
                <a:spcPts val="0"/>
              </a:spcBef>
              <a:buClrTx/>
              <a:buNone/>
              <a:defRPr/>
            </a:pPr>
            <a:r>
              <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Open Sans Light" panose="020B0606030504020204" pitchFamily="34" charset="0"/>
                <a:cs typeface="Poppins"/>
              </a:rPr>
              <a:t>Up to </a:t>
            </a:r>
            <a:r>
              <a:rPr lang="en-US" sz="4400" b="1">
                <a:solidFill>
                  <a:schemeClr val="bg1"/>
                </a:solidFill>
                <a:cs typeface="Poppins"/>
              </a:rPr>
              <a:t>20</a:t>
            </a:r>
            <a:r>
              <a:rPr lang="en-US" sz="4400">
                <a:solidFill>
                  <a:schemeClr val="bg1"/>
                </a:solidFill>
                <a:cs typeface="Poppins"/>
              </a:rPr>
              <a:t>%</a:t>
            </a:r>
            <a:r>
              <a:rPr lang="en-US" sz="4400" b="1">
                <a:solidFill>
                  <a:schemeClr val="bg1"/>
                </a:solidFill>
                <a:cs typeface="Poppins"/>
              </a:rPr>
              <a:t> </a:t>
            </a:r>
            <a:r>
              <a:rPr lang="en-US">
                <a:solidFill>
                  <a:schemeClr val="bg1"/>
                </a:solidFill>
                <a:cs typeface="Poppins"/>
              </a:rPr>
              <a:t>average denial rate</a:t>
            </a:r>
          </a:p>
          <a:p>
            <a:pPr marL="0" indent="0">
              <a:buNone/>
            </a:pPr>
            <a:endParaRPr lang="en-US" b="1">
              <a:solidFill>
                <a:schemeClr val="bg1"/>
              </a:solidFill>
            </a:endParaRPr>
          </a:p>
        </p:txBody>
      </p:sp>
      <p:sp>
        <p:nvSpPr>
          <p:cNvPr id="14" name="Text Placeholder 13">
            <a:extLst>
              <a:ext uri="{FF2B5EF4-FFF2-40B4-BE49-F238E27FC236}">
                <a16:creationId xmlns:a16="http://schemas.microsoft.com/office/drawing/2014/main" id="{61F04F84-7FB9-48CB-5AE3-81D158C27C61}"/>
              </a:ext>
            </a:extLst>
          </p:cNvPr>
          <p:cNvSpPr>
            <a:spLocks noGrp="1"/>
          </p:cNvSpPr>
          <p:nvPr>
            <p:ph type="body" sz="quarter" idx="25"/>
          </p:nvPr>
        </p:nvSpPr>
        <p:spPr>
          <a:xfrm>
            <a:off x="842964" y="3954780"/>
            <a:ext cx="5120640" cy="2103120"/>
          </a:xfrm>
          <a:solidFill>
            <a:schemeClr val="accent5"/>
          </a:solidFill>
        </p:spPr>
        <p:txBody>
          <a:bodyPr>
            <a:normAutofit fontScale="92500" lnSpcReduction="10000"/>
          </a:bodyPr>
          <a:lstStyle/>
          <a:p>
            <a:pPr marL="0" indent="0">
              <a:buNone/>
            </a:pPr>
            <a:r>
              <a:rPr lang="en-US" b="1">
                <a:solidFill>
                  <a:schemeClr val="bg1"/>
                </a:solidFill>
                <a:sym typeface="Poppins"/>
              </a:rPr>
              <a:t>Patients are less able to pay for care</a:t>
            </a:r>
            <a:br>
              <a:rPr lang="en-US" b="1">
                <a:solidFill>
                  <a:schemeClr val="bg1"/>
                </a:solidFill>
                <a:sym typeface="Poppins"/>
              </a:rPr>
            </a:br>
            <a:endParaRPr lang="en-US" b="1">
              <a:solidFill>
                <a:schemeClr val="bg1"/>
              </a:solidFill>
              <a:sym typeface="Poppins"/>
            </a:endParaRPr>
          </a:p>
          <a:p>
            <a:pPr marL="0" lvl="0" indent="0">
              <a:lnSpc>
                <a:spcPct val="100000"/>
              </a:lnSpc>
              <a:spcBef>
                <a:spcPts val="0"/>
              </a:spcBef>
              <a:buClrTx/>
              <a:buNone/>
              <a:defRPr/>
            </a:pPr>
            <a:r>
              <a:rPr lang="en-US" sz="4800" b="1">
                <a:solidFill>
                  <a:schemeClr val="bg1"/>
                </a:solidFill>
                <a:cs typeface="Poppins"/>
              </a:rPr>
              <a:t>50</a:t>
            </a:r>
            <a:r>
              <a:rPr lang="en-US" sz="4800">
                <a:solidFill>
                  <a:schemeClr val="bg1"/>
                </a:solidFill>
                <a:cs typeface="Poppins"/>
              </a:rPr>
              <a:t>%</a:t>
            </a:r>
            <a:r>
              <a:rPr lang="en-US" sz="4800" b="1">
                <a:solidFill>
                  <a:schemeClr val="bg1"/>
                </a:solidFill>
                <a:cs typeface="Poppins"/>
              </a:rPr>
              <a:t> </a:t>
            </a:r>
          </a:p>
          <a:p>
            <a:pPr marL="0" lvl="0" indent="0">
              <a:lnSpc>
                <a:spcPct val="100000"/>
              </a:lnSpc>
              <a:spcBef>
                <a:spcPts val="0"/>
              </a:spcBef>
              <a:buClrTx/>
              <a:buNone/>
              <a:defRPr/>
            </a:pPr>
            <a:r>
              <a:rPr lang="en-US">
                <a:solidFill>
                  <a:schemeClr val="bg1"/>
                </a:solidFill>
                <a:cs typeface="Poppins"/>
              </a:rPr>
              <a:t>of Americans can’t afford </a:t>
            </a:r>
            <a:br>
              <a:rPr lang="en-US">
                <a:solidFill>
                  <a:schemeClr val="bg1"/>
                </a:solidFill>
                <a:cs typeface="Poppins"/>
              </a:rPr>
            </a:br>
            <a:r>
              <a:rPr lang="en-US">
                <a:solidFill>
                  <a:schemeClr val="bg1"/>
                </a:solidFill>
                <a:cs typeface="Poppins"/>
              </a:rPr>
              <a:t>a $500 surprise medical bill</a:t>
            </a:r>
          </a:p>
          <a:p>
            <a:pPr marL="0" indent="0">
              <a:buNone/>
            </a:pPr>
            <a:endParaRPr lang="en-US" b="1">
              <a:solidFill>
                <a:schemeClr val="bg1"/>
              </a:solidFill>
            </a:endParaRPr>
          </a:p>
        </p:txBody>
      </p:sp>
      <p:sp>
        <p:nvSpPr>
          <p:cNvPr id="15" name="Text Placeholder 14">
            <a:extLst>
              <a:ext uri="{FF2B5EF4-FFF2-40B4-BE49-F238E27FC236}">
                <a16:creationId xmlns:a16="http://schemas.microsoft.com/office/drawing/2014/main" id="{E8733207-2A35-71A2-712D-4720A9BBCBB5}"/>
              </a:ext>
            </a:extLst>
          </p:cNvPr>
          <p:cNvSpPr>
            <a:spLocks noGrp="1"/>
          </p:cNvSpPr>
          <p:nvPr>
            <p:ph type="body" sz="quarter" idx="26"/>
          </p:nvPr>
        </p:nvSpPr>
        <p:spPr>
          <a:xfrm>
            <a:off x="6228396" y="3948287"/>
            <a:ext cx="5120640" cy="2103120"/>
          </a:xfrm>
          <a:solidFill>
            <a:schemeClr val="accent4"/>
          </a:solidFill>
        </p:spPr>
        <p:txBody>
          <a:bodyPr/>
          <a:lstStyle/>
          <a:p>
            <a:pPr marL="0" indent="0">
              <a:buNone/>
            </a:pPr>
            <a:r>
              <a:rPr lang="en-US" b="1">
                <a:solidFill>
                  <a:schemeClr val="bg1"/>
                </a:solidFill>
                <a:sym typeface="Poppins"/>
              </a:rPr>
              <a:t>Labor shortages are impacting efficiency</a:t>
            </a:r>
            <a:br>
              <a:rPr lang="en-US" b="1">
                <a:solidFill>
                  <a:schemeClr val="bg1"/>
                </a:solidFill>
                <a:sym typeface="Poppins"/>
              </a:rPr>
            </a:br>
            <a:endParaRPr lang="en-US" b="1">
              <a:solidFill>
                <a:schemeClr val="bg1"/>
              </a:solidFill>
              <a:sym typeface="Poppins"/>
            </a:endParaRPr>
          </a:p>
          <a:p>
            <a:pPr marL="0" lvl="0" indent="0">
              <a:lnSpc>
                <a:spcPct val="100000"/>
              </a:lnSpc>
              <a:spcBef>
                <a:spcPts val="0"/>
              </a:spcBef>
              <a:buClrTx/>
              <a:buNone/>
              <a:defRPr/>
            </a:pPr>
            <a:r>
              <a:rPr lang="en-US" sz="4400" b="1">
                <a:solidFill>
                  <a:schemeClr val="bg1"/>
                </a:solidFill>
                <a:cs typeface="Poppins"/>
              </a:rPr>
              <a:t>63</a:t>
            </a:r>
            <a:r>
              <a:rPr lang="en-US" sz="4400">
                <a:solidFill>
                  <a:schemeClr val="bg1"/>
                </a:solidFill>
                <a:cs typeface="Poppins"/>
              </a:rPr>
              <a:t>% </a:t>
            </a:r>
          </a:p>
          <a:p>
            <a:pPr marL="0" lvl="0" indent="0">
              <a:lnSpc>
                <a:spcPct val="100000"/>
              </a:lnSpc>
              <a:spcBef>
                <a:spcPts val="0"/>
              </a:spcBef>
              <a:buClrTx/>
              <a:buNone/>
              <a:defRPr/>
            </a:pPr>
            <a:r>
              <a:rPr lang="en-US">
                <a:solidFill>
                  <a:schemeClr val="bg1"/>
                </a:solidFill>
                <a:cs typeface="Poppins"/>
              </a:rPr>
              <a:t>of revenue cycle teams are understaffed</a:t>
            </a:r>
          </a:p>
          <a:p>
            <a:pPr marL="0" indent="0">
              <a:buNone/>
            </a:pPr>
            <a:endParaRPr lang="en-US" b="1">
              <a:solidFill>
                <a:schemeClr val="bg1"/>
              </a:solidFill>
            </a:endParaRPr>
          </a:p>
        </p:txBody>
      </p:sp>
      <p:sp>
        <p:nvSpPr>
          <p:cNvPr id="4" name="Title 3">
            <a:extLst>
              <a:ext uri="{FF2B5EF4-FFF2-40B4-BE49-F238E27FC236}">
                <a16:creationId xmlns:a16="http://schemas.microsoft.com/office/drawing/2014/main" id="{7A721027-8CFD-19BF-DB24-BF168293EF1F}"/>
              </a:ext>
            </a:extLst>
          </p:cNvPr>
          <p:cNvSpPr>
            <a:spLocks noGrp="1"/>
          </p:cNvSpPr>
          <p:nvPr>
            <p:ph type="title"/>
          </p:nvPr>
        </p:nvSpPr>
        <p:spPr>
          <a:xfrm>
            <a:off x="612113" y="419100"/>
            <a:ext cx="10970287" cy="1097280"/>
          </a:xfrm>
        </p:spPr>
        <p:txBody>
          <a:bodyPr/>
          <a:lstStyle/>
          <a:p>
            <a:r>
              <a:rPr lang="en-US">
                <a:sym typeface="Arial"/>
              </a:rPr>
              <a:t>Healthcare is at an inflection point</a:t>
            </a:r>
            <a:endParaRPr lang="en-US"/>
          </a:p>
        </p:txBody>
      </p:sp>
      <p:sp>
        <p:nvSpPr>
          <p:cNvPr id="11" name="Subtitle 10">
            <a:extLst>
              <a:ext uri="{FF2B5EF4-FFF2-40B4-BE49-F238E27FC236}">
                <a16:creationId xmlns:a16="http://schemas.microsoft.com/office/drawing/2014/main" id="{CB24F9C7-A60A-414E-C2ED-043C94EFCA51}"/>
              </a:ext>
            </a:extLst>
          </p:cNvPr>
          <p:cNvSpPr>
            <a:spLocks noGrp="1"/>
          </p:cNvSpPr>
          <p:nvPr>
            <p:ph type="subTitle" idx="13"/>
          </p:nvPr>
        </p:nvSpPr>
        <p:spPr>
          <a:xfrm>
            <a:off x="609600" y="908688"/>
            <a:ext cx="10970287" cy="635168"/>
          </a:xfrm>
        </p:spPr>
        <p:txBody>
          <a:bodyPr/>
          <a:lstStyle/>
          <a:p>
            <a:r>
              <a:rPr lang="en-US">
                <a:sym typeface="Arial"/>
              </a:rPr>
              <a:t>Leaders are redrawing budgets under intense pressure to adapt</a:t>
            </a:r>
            <a:endParaRPr lang="en-US"/>
          </a:p>
        </p:txBody>
      </p:sp>
    </p:spTree>
    <p:extLst>
      <p:ext uri="{BB962C8B-B14F-4D97-AF65-F5344CB8AC3E}">
        <p14:creationId xmlns:p14="http://schemas.microsoft.com/office/powerpoint/2010/main" val="3884637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0ADFB2C-BBC2-9D7E-4593-567C52FD3957}"/>
              </a:ext>
            </a:extLst>
          </p:cNvPr>
          <p:cNvGrpSpPr/>
          <p:nvPr/>
        </p:nvGrpSpPr>
        <p:grpSpPr>
          <a:xfrm>
            <a:off x="6438512" y="182284"/>
            <a:ext cx="3609656" cy="6372843"/>
            <a:chOff x="6272587" y="130926"/>
            <a:chExt cx="2707242" cy="4779632"/>
          </a:xfrm>
        </p:grpSpPr>
        <p:grpSp>
          <p:nvGrpSpPr>
            <p:cNvPr id="3" name="Group 2">
              <a:extLst>
                <a:ext uri="{FF2B5EF4-FFF2-40B4-BE49-F238E27FC236}">
                  <a16:creationId xmlns:a16="http://schemas.microsoft.com/office/drawing/2014/main" id="{28643B75-C0E0-3E65-8ABF-BEEC96568E15}"/>
                </a:ext>
              </a:extLst>
            </p:cNvPr>
            <p:cNvGrpSpPr/>
            <p:nvPr/>
          </p:nvGrpSpPr>
          <p:grpSpPr>
            <a:xfrm>
              <a:off x="6272587" y="130926"/>
              <a:ext cx="2707242" cy="4779632"/>
              <a:chOff x="5653846" y="309296"/>
              <a:chExt cx="2595562" cy="4293228"/>
            </a:xfrm>
          </p:grpSpPr>
          <p:sp>
            <p:nvSpPr>
              <p:cNvPr id="8" name="Freeform: Shape 7">
                <a:extLst>
                  <a:ext uri="{FF2B5EF4-FFF2-40B4-BE49-F238E27FC236}">
                    <a16:creationId xmlns:a16="http://schemas.microsoft.com/office/drawing/2014/main" id="{ACD14A26-0F5F-BB95-7B72-B1FECD1D1471}"/>
                  </a:ext>
                </a:extLst>
              </p:cNvPr>
              <p:cNvSpPr/>
              <p:nvPr/>
            </p:nvSpPr>
            <p:spPr>
              <a:xfrm>
                <a:off x="5673848" y="309296"/>
                <a:ext cx="2571750" cy="1863104"/>
              </a:xfrm>
              <a:custGeom>
                <a:avLst/>
                <a:gdLst>
                  <a:gd name="connsiteX0" fmla="*/ 0 w 3429000"/>
                  <a:gd name="connsiteY0" fmla="*/ 2468899 h 2484139"/>
                  <a:gd name="connsiteX1" fmla="*/ 228600 w 3429000"/>
                  <a:gd name="connsiteY1" fmla="*/ 1996459 h 2484139"/>
                  <a:gd name="connsiteX2" fmla="*/ 259080 w 3429000"/>
                  <a:gd name="connsiteY2" fmla="*/ 1676419 h 2484139"/>
                  <a:gd name="connsiteX3" fmla="*/ 403860 w 3429000"/>
                  <a:gd name="connsiteY3" fmla="*/ 1569739 h 2484139"/>
                  <a:gd name="connsiteX4" fmla="*/ 541020 w 3429000"/>
                  <a:gd name="connsiteY4" fmla="*/ 1005859 h 2484139"/>
                  <a:gd name="connsiteX5" fmla="*/ 845820 w 3429000"/>
                  <a:gd name="connsiteY5" fmla="*/ 899179 h 2484139"/>
                  <a:gd name="connsiteX6" fmla="*/ 998220 w 3429000"/>
                  <a:gd name="connsiteY6" fmla="*/ 487699 h 2484139"/>
                  <a:gd name="connsiteX7" fmla="*/ 1272540 w 3429000"/>
                  <a:gd name="connsiteY7" fmla="*/ 510559 h 2484139"/>
                  <a:gd name="connsiteX8" fmla="*/ 1363980 w 3429000"/>
                  <a:gd name="connsiteY8" fmla="*/ 449599 h 2484139"/>
                  <a:gd name="connsiteX9" fmla="*/ 1455420 w 3429000"/>
                  <a:gd name="connsiteY9" fmla="*/ 358159 h 2484139"/>
                  <a:gd name="connsiteX10" fmla="*/ 1516380 w 3429000"/>
                  <a:gd name="connsiteY10" fmla="*/ 335299 h 2484139"/>
                  <a:gd name="connsiteX11" fmla="*/ 1539240 w 3429000"/>
                  <a:gd name="connsiteY11" fmla="*/ 304819 h 2484139"/>
                  <a:gd name="connsiteX12" fmla="*/ 1562100 w 3429000"/>
                  <a:gd name="connsiteY12" fmla="*/ 281959 h 2484139"/>
                  <a:gd name="connsiteX13" fmla="*/ 1569720 w 3429000"/>
                  <a:gd name="connsiteY13" fmla="*/ 281959 h 2484139"/>
                  <a:gd name="connsiteX14" fmla="*/ 1592580 w 3429000"/>
                  <a:gd name="connsiteY14" fmla="*/ 220999 h 2484139"/>
                  <a:gd name="connsiteX15" fmla="*/ 1661160 w 3429000"/>
                  <a:gd name="connsiteY15" fmla="*/ 99079 h 2484139"/>
                  <a:gd name="connsiteX16" fmla="*/ 1684020 w 3429000"/>
                  <a:gd name="connsiteY16" fmla="*/ 45739 h 2484139"/>
                  <a:gd name="connsiteX17" fmla="*/ 1706880 w 3429000"/>
                  <a:gd name="connsiteY17" fmla="*/ 19 h 2484139"/>
                  <a:gd name="connsiteX18" fmla="*/ 2125980 w 3429000"/>
                  <a:gd name="connsiteY18" fmla="*/ 716299 h 2484139"/>
                  <a:gd name="connsiteX19" fmla="*/ 2240280 w 3429000"/>
                  <a:gd name="connsiteY19" fmla="*/ 708679 h 2484139"/>
                  <a:gd name="connsiteX20" fmla="*/ 2293620 w 3429000"/>
                  <a:gd name="connsiteY20" fmla="*/ 640099 h 2484139"/>
                  <a:gd name="connsiteX21" fmla="*/ 2537460 w 3429000"/>
                  <a:gd name="connsiteY21" fmla="*/ 1143019 h 2484139"/>
                  <a:gd name="connsiteX22" fmla="*/ 2697480 w 3429000"/>
                  <a:gd name="connsiteY22" fmla="*/ 1203979 h 2484139"/>
                  <a:gd name="connsiteX23" fmla="*/ 2804160 w 3429000"/>
                  <a:gd name="connsiteY23" fmla="*/ 1203979 h 2484139"/>
                  <a:gd name="connsiteX24" fmla="*/ 2880360 w 3429000"/>
                  <a:gd name="connsiteY24" fmla="*/ 1539259 h 2484139"/>
                  <a:gd name="connsiteX25" fmla="*/ 3139440 w 3429000"/>
                  <a:gd name="connsiteY25" fmla="*/ 1607839 h 2484139"/>
                  <a:gd name="connsiteX26" fmla="*/ 3177540 w 3429000"/>
                  <a:gd name="connsiteY26" fmla="*/ 2118379 h 2484139"/>
                  <a:gd name="connsiteX27" fmla="*/ 3345180 w 3429000"/>
                  <a:gd name="connsiteY27" fmla="*/ 2186959 h 2484139"/>
                  <a:gd name="connsiteX28" fmla="*/ 3429000 w 3429000"/>
                  <a:gd name="connsiteY28" fmla="*/ 2484139 h 2484139"/>
                  <a:gd name="connsiteX29" fmla="*/ 0 w 3429000"/>
                  <a:gd name="connsiteY29" fmla="*/ 2468899 h 248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429000" h="2484139">
                    <a:moveTo>
                      <a:pt x="0" y="2468899"/>
                    </a:moveTo>
                    <a:lnTo>
                      <a:pt x="228600" y="1996459"/>
                    </a:lnTo>
                    <a:lnTo>
                      <a:pt x="259080" y="1676419"/>
                    </a:lnTo>
                    <a:lnTo>
                      <a:pt x="403860" y="1569739"/>
                    </a:lnTo>
                    <a:lnTo>
                      <a:pt x="541020" y="1005859"/>
                    </a:lnTo>
                    <a:lnTo>
                      <a:pt x="845820" y="899179"/>
                    </a:lnTo>
                    <a:lnTo>
                      <a:pt x="998220" y="487699"/>
                    </a:lnTo>
                    <a:lnTo>
                      <a:pt x="1272540" y="510559"/>
                    </a:lnTo>
                    <a:cubicBezTo>
                      <a:pt x="1359391" y="455290"/>
                      <a:pt x="1332942" y="480637"/>
                      <a:pt x="1363980" y="449599"/>
                    </a:cubicBezTo>
                    <a:lnTo>
                      <a:pt x="1455420" y="358159"/>
                    </a:lnTo>
                    <a:cubicBezTo>
                      <a:pt x="1475740" y="350539"/>
                      <a:pt x="1498071" y="346950"/>
                      <a:pt x="1516380" y="335299"/>
                    </a:cubicBezTo>
                    <a:cubicBezTo>
                      <a:pt x="1527095" y="328481"/>
                      <a:pt x="1530975" y="314462"/>
                      <a:pt x="1539240" y="304819"/>
                    </a:cubicBezTo>
                    <a:cubicBezTo>
                      <a:pt x="1546253" y="296637"/>
                      <a:pt x="1553479" y="288425"/>
                      <a:pt x="1562100" y="281959"/>
                    </a:cubicBezTo>
                    <a:cubicBezTo>
                      <a:pt x="1564132" y="280435"/>
                      <a:pt x="1567180" y="281959"/>
                      <a:pt x="1569720" y="281959"/>
                    </a:cubicBezTo>
                    <a:lnTo>
                      <a:pt x="1592580" y="220999"/>
                    </a:lnTo>
                    <a:cubicBezTo>
                      <a:pt x="1615440" y="180359"/>
                      <a:pt x="1646415" y="143314"/>
                      <a:pt x="1661160" y="99079"/>
                    </a:cubicBezTo>
                    <a:cubicBezTo>
                      <a:pt x="1685688" y="25494"/>
                      <a:pt x="1646356" y="139900"/>
                      <a:pt x="1684020" y="45739"/>
                    </a:cubicBezTo>
                    <a:cubicBezTo>
                      <a:pt x="1703272" y="-2391"/>
                      <a:pt x="1682688" y="19"/>
                      <a:pt x="1706880" y="19"/>
                    </a:cubicBezTo>
                    <a:lnTo>
                      <a:pt x="2125980" y="716299"/>
                    </a:lnTo>
                    <a:lnTo>
                      <a:pt x="2240280" y="708679"/>
                    </a:lnTo>
                    <a:lnTo>
                      <a:pt x="2293620" y="640099"/>
                    </a:lnTo>
                    <a:lnTo>
                      <a:pt x="2537460" y="1143019"/>
                    </a:lnTo>
                    <a:lnTo>
                      <a:pt x="2697480" y="1203979"/>
                    </a:lnTo>
                    <a:lnTo>
                      <a:pt x="2804160" y="1203979"/>
                    </a:lnTo>
                    <a:lnTo>
                      <a:pt x="2880360" y="1539259"/>
                    </a:lnTo>
                    <a:lnTo>
                      <a:pt x="3139440" y="1607839"/>
                    </a:lnTo>
                    <a:lnTo>
                      <a:pt x="3177540" y="2118379"/>
                    </a:lnTo>
                    <a:lnTo>
                      <a:pt x="3345180" y="2186959"/>
                    </a:lnTo>
                    <a:lnTo>
                      <a:pt x="3429000" y="2484139"/>
                    </a:lnTo>
                    <a:lnTo>
                      <a:pt x="0" y="2468899"/>
                    </a:lnTo>
                    <a:close/>
                  </a:path>
                </a:pathLst>
              </a:cu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Freeform: Shape 8">
                <a:extLst>
                  <a:ext uri="{FF2B5EF4-FFF2-40B4-BE49-F238E27FC236}">
                    <a16:creationId xmlns:a16="http://schemas.microsoft.com/office/drawing/2014/main" id="{8BD09432-9706-AE05-5E3D-D6623870D370}"/>
                  </a:ext>
                </a:extLst>
              </p:cNvPr>
              <p:cNvSpPr/>
              <p:nvPr/>
            </p:nvSpPr>
            <p:spPr>
              <a:xfrm>
                <a:off x="6220583" y="819851"/>
                <a:ext cx="2028825" cy="1352550"/>
              </a:xfrm>
              <a:custGeom>
                <a:avLst/>
                <a:gdLst>
                  <a:gd name="connsiteX0" fmla="*/ 1587500 w 2705100"/>
                  <a:gd name="connsiteY0" fmla="*/ 0 h 1803400"/>
                  <a:gd name="connsiteX1" fmla="*/ 1739900 w 2705100"/>
                  <a:gd name="connsiteY1" fmla="*/ 660400 h 1803400"/>
                  <a:gd name="connsiteX2" fmla="*/ 1797050 w 2705100"/>
                  <a:gd name="connsiteY2" fmla="*/ 742950 h 1803400"/>
                  <a:gd name="connsiteX3" fmla="*/ 1835150 w 2705100"/>
                  <a:gd name="connsiteY3" fmla="*/ 762000 h 1803400"/>
                  <a:gd name="connsiteX4" fmla="*/ 1885950 w 2705100"/>
                  <a:gd name="connsiteY4" fmla="*/ 787400 h 1803400"/>
                  <a:gd name="connsiteX5" fmla="*/ 2012950 w 2705100"/>
                  <a:gd name="connsiteY5" fmla="*/ 850900 h 1803400"/>
                  <a:gd name="connsiteX6" fmla="*/ 2044700 w 2705100"/>
                  <a:gd name="connsiteY6" fmla="*/ 1301750 h 1803400"/>
                  <a:gd name="connsiteX7" fmla="*/ 2190750 w 2705100"/>
                  <a:gd name="connsiteY7" fmla="*/ 1447800 h 1803400"/>
                  <a:gd name="connsiteX8" fmla="*/ 2082800 w 2705100"/>
                  <a:gd name="connsiteY8" fmla="*/ 1663700 h 1803400"/>
                  <a:gd name="connsiteX9" fmla="*/ 1485900 w 2705100"/>
                  <a:gd name="connsiteY9" fmla="*/ 1460500 h 1803400"/>
                  <a:gd name="connsiteX10" fmla="*/ 1162050 w 2705100"/>
                  <a:gd name="connsiteY10" fmla="*/ 1714500 h 1803400"/>
                  <a:gd name="connsiteX11" fmla="*/ 1092200 w 2705100"/>
                  <a:gd name="connsiteY11" fmla="*/ 1714500 h 1803400"/>
                  <a:gd name="connsiteX12" fmla="*/ 850900 w 2705100"/>
                  <a:gd name="connsiteY12" fmla="*/ 1701800 h 1803400"/>
                  <a:gd name="connsiteX13" fmla="*/ 793750 w 2705100"/>
                  <a:gd name="connsiteY13" fmla="*/ 1701800 h 1803400"/>
                  <a:gd name="connsiteX14" fmla="*/ 0 w 2705100"/>
                  <a:gd name="connsiteY14" fmla="*/ 1784350 h 1803400"/>
                  <a:gd name="connsiteX15" fmla="*/ 2705100 w 2705100"/>
                  <a:gd name="connsiteY15" fmla="*/ 1803400 h 1803400"/>
                  <a:gd name="connsiteX16" fmla="*/ 2616200 w 2705100"/>
                  <a:gd name="connsiteY16" fmla="*/ 1498600 h 1803400"/>
                  <a:gd name="connsiteX17" fmla="*/ 2451100 w 2705100"/>
                  <a:gd name="connsiteY17" fmla="*/ 1441450 h 1803400"/>
                  <a:gd name="connsiteX18" fmla="*/ 2400300 w 2705100"/>
                  <a:gd name="connsiteY18" fmla="*/ 920750 h 1803400"/>
                  <a:gd name="connsiteX19" fmla="*/ 2152650 w 2705100"/>
                  <a:gd name="connsiteY19" fmla="*/ 850900 h 1803400"/>
                  <a:gd name="connsiteX20" fmla="*/ 2095500 w 2705100"/>
                  <a:gd name="connsiteY20" fmla="*/ 527050 h 1803400"/>
                  <a:gd name="connsiteX21" fmla="*/ 1905000 w 2705100"/>
                  <a:gd name="connsiteY21" fmla="*/ 514350 h 1803400"/>
                  <a:gd name="connsiteX22" fmla="*/ 1797050 w 2705100"/>
                  <a:gd name="connsiteY22" fmla="*/ 444500 h 1803400"/>
                  <a:gd name="connsiteX23" fmla="*/ 1587500 w 2705100"/>
                  <a:gd name="connsiteY23" fmla="*/ 0 h 180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05100" h="1803400">
                    <a:moveTo>
                      <a:pt x="1587500" y="0"/>
                    </a:moveTo>
                    <a:lnTo>
                      <a:pt x="1739900" y="660400"/>
                    </a:lnTo>
                    <a:lnTo>
                      <a:pt x="1797050" y="742950"/>
                    </a:lnTo>
                    <a:lnTo>
                      <a:pt x="1835150" y="762000"/>
                    </a:lnTo>
                    <a:lnTo>
                      <a:pt x="1885950" y="787400"/>
                    </a:lnTo>
                    <a:lnTo>
                      <a:pt x="2012950" y="850900"/>
                    </a:lnTo>
                    <a:lnTo>
                      <a:pt x="2044700" y="1301750"/>
                    </a:lnTo>
                    <a:lnTo>
                      <a:pt x="2190750" y="1447800"/>
                    </a:lnTo>
                    <a:lnTo>
                      <a:pt x="2082800" y="1663700"/>
                    </a:lnTo>
                    <a:lnTo>
                      <a:pt x="1485900" y="1460500"/>
                    </a:lnTo>
                    <a:lnTo>
                      <a:pt x="1162050" y="1714500"/>
                    </a:lnTo>
                    <a:lnTo>
                      <a:pt x="1092200" y="1714500"/>
                    </a:lnTo>
                    <a:lnTo>
                      <a:pt x="850900" y="1701800"/>
                    </a:lnTo>
                    <a:lnTo>
                      <a:pt x="793750" y="1701800"/>
                    </a:lnTo>
                    <a:lnTo>
                      <a:pt x="0" y="1784350"/>
                    </a:lnTo>
                    <a:lnTo>
                      <a:pt x="2705100" y="1803400"/>
                    </a:lnTo>
                    <a:lnTo>
                      <a:pt x="2616200" y="1498600"/>
                    </a:lnTo>
                    <a:lnTo>
                      <a:pt x="2451100" y="1441450"/>
                    </a:lnTo>
                    <a:lnTo>
                      <a:pt x="2400300" y="920750"/>
                    </a:lnTo>
                    <a:lnTo>
                      <a:pt x="2152650" y="850900"/>
                    </a:lnTo>
                    <a:lnTo>
                      <a:pt x="2095500" y="527050"/>
                    </a:lnTo>
                    <a:lnTo>
                      <a:pt x="1905000" y="514350"/>
                    </a:lnTo>
                    <a:lnTo>
                      <a:pt x="1797050" y="444500"/>
                    </a:lnTo>
                    <a:lnTo>
                      <a:pt x="1587500" y="0"/>
                    </a:lnTo>
                    <a:close/>
                  </a:path>
                </a:pathLst>
              </a:custGeom>
              <a:solidFill>
                <a:srgbClr val="888B8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Freeform: Shape 9">
                <a:extLst>
                  <a:ext uri="{FF2B5EF4-FFF2-40B4-BE49-F238E27FC236}">
                    <a16:creationId xmlns:a16="http://schemas.microsoft.com/office/drawing/2014/main" id="{6FEC4B5D-D1E6-091B-6B0F-45773AC08F0B}"/>
                  </a:ext>
                </a:extLst>
              </p:cNvPr>
              <p:cNvSpPr/>
              <p:nvPr/>
            </p:nvSpPr>
            <p:spPr>
              <a:xfrm>
                <a:off x="5653846" y="2159361"/>
                <a:ext cx="2586038" cy="2443163"/>
              </a:xfrm>
              <a:custGeom>
                <a:avLst/>
                <a:gdLst>
                  <a:gd name="connsiteX0" fmla="*/ 0 w 3448050"/>
                  <a:gd name="connsiteY0" fmla="*/ 19050 h 3257550"/>
                  <a:gd name="connsiteX1" fmla="*/ 38100 w 3448050"/>
                  <a:gd name="connsiteY1" fmla="*/ 923925 h 3257550"/>
                  <a:gd name="connsiteX2" fmla="*/ 381000 w 3448050"/>
                  <a:gd name="connsiteY2" fmla="*/ 1104900 h 3257550"/>
                  <a:gd name="connsiteX3" fmla="*/ 609600 w 3448050"/>
                  <a:gd name="connsiteY3" fmla="*/ 1790700 h 3257550"/>
                  <a:gd name="connsiteX4" fmla="*/ 1114425 w 3448050"/>
                  <a:gd name="connsiteY4" fmla="*/ 2162175 h 3257550"/>
                  <a:gd name="connsiteX5" fmla="*/ 1266825 w 3448050"/>
                  <a:gd name="connsiteY5" fmla="*/ 3028950 h 3257550"/>
                  <a:gd name="connsiteX6" fmla="*/ 1647825 w 3448050"/>
                  <a:gd name="connsiteY6" fmla="*/ 3257550 h 3257550"/>
                  <a:gd name="connsiteX7" fmla="*/ 2019300 w 3448050"/>
                  <a:gd name="connsiteY7" fmla="*/ 2790825 h 3257550"/>
                  <a:gd name="connsiteX8" fmla="*/ 2638425 w 3448050"/>
                  <a:gd name="connsiteY8" fmla="*/ 2695575 h 3257550"/>
                  <a:gd name="connsiteX9" fmla="*/ 2819400 w 3448050"/>
                  <a:gd name="connsiteY9" fmla="*/ 1781175 h 3257550"/>
                  <a:gd name="connsiteX10" fmla="*/ 3152775 w 3448050"/>
                  <a:gd name="connsiteY10" fmla="*/ 1114425 h 3257550"/>
                  <a:gd name="connsiteX11" fmla="*/ 3152775 w 3448050"/>
                  <a:gd name="connsiteY11" fmla="*/ 619125 h 3257550"/>
                  <a:gd name="connsiteX12" fmla="*/ 3448050 w 3448050"/>
                  <a:gd name="connsiteY12" fmla="*/ 0 h 3257550"/>
                  <a:gd name="connsiteX13" fmla="*/ 0 w 3448050"/>
                  <a:gd name="connsiteY13" fmla="*/ 19050 h 325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48050" h="3257550">
                    <a:moveTo>
                      <a:pt x="0" y="19050"/>
                    </a:moveTo>
                    <a:lnTo>
                      <a:pt x="38100" y="923925"/>
                    </a:lnTo>
                    <a:lnTo>
                      <a:pt x="381000" y="1104900"/>
                    </a:lnTo>
                    <a:lnTo>
                      <a:pt x="609600" y="1790700"/>
                    </a:lnTo>
                    <a:lnTo>
                      <a:pt x="1114425" y="2162175"/>
                    </a:lnTo>
                    <a:lnTo>
                      <a:pt x="1266825" y="3028950"/>
                    </a:lnTo>
                    <a:lnTo>
                      <a:pt x="1647825" y="3257550"/>
                    </a:lnTo>
                    <a:lnTo>
                      <a:pt x="2019300" y="2790825"/>
                    </a:lnTo>
                    <a:lnTo>
                      <a:pt x="2638425" y="2695575"/>
                    </a:lnTo>
                    <a:lnTo>
                      <a:pt x="2819400" y="1781175"/>
                    </a:lnTo>
                    <a:lnTo>
                      <a:pt x="3152775" y="1114425"/>
                    </a:lnTo>
                    <a:lnTo>
                      <a:pt x="3152775" y="619125"/>
                    </a:lnTo>
                    <a:lnTo>
                      <a:pt x="3448050" y="0"/>
                    </a:lnTo>
                    <a:lnTo>
                      <a:pt x="0" y="19050"/>
                    </a:lnTo>
                    <a:close/>
                  </a:path>
                </a:pathLst>
              </a:custGeom>
              <a:solidFill>
                <a:schemeClr val="accent2">
                  <a:lumMod val="5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Freeform: Shape 10">
                <a:extLst>
                  <a:ext uri="{FF2B5EF4-FFF2-40B4-BE49-F238E27FC236}">
                    <a16:creationId xmlns:a16="http://schemas.microsoft.com/office/drawing/2014/main" id="{0394689A-4A5F-0087-E489-43080AE21C79}"/>
                  </a:ext>
                </a:extLst>
              </p:cNvPr>
              <p:cNvSpPr/>
              <p:nvPr/>
            </p:nvSpPr>
            <p:spPr>
              <a:xfrm>
                <a:off x="7086600" y="2150435"/>
                <a:ext cx="1143000" cy="2089150"/>
              </a:xfrm>
              <a:custGeom>
                <a:avLst/>
                <a:gdLst>
                  <a:gd name="connsiteX0" fmla="*/ 1143000 w 1143000"/>
                  <a:gd name="connsiteY0" fmla="*/ 38100 h 2089150"/>
                  <a:gd name="connsiteX1" fmla="*/ 933450 w 1143000"/>
                  <a:gd name="connsiteY1" fmla="*/ 444500 h 2089150"/>
                  <a:gd name="connsiteX2" fmla="*/ 927100 w 1143000"/>
                  <a:gd name="connsiteY2" fmla="*/ 857250 h 2089150"/>
                  <a:gd name="connsiteX3" fmla="*/ 692150 w 1143000"/>
                  <a:gd name="connsiteY3" fmla="*/ 1346200 h 2089150"/>
                  <a:gd name="connsiteX4" fmla="*/ 546100 w 1143000"/>
                  <a:gd name="connsiteY4" fmla="*/ 2038350 h 2089150"/>
                  <a:gd name="connsiteX5" fmla="*/ 95250 w 1143000"/>
                  <a:gd name="connsiteY5" fmla="*/ 2089150 h 2089150"/>
                  <a:gd name="connsiteX6" fmla="*/ 457200 w 1143000"/>
                  <a:gd name="connsiteY6" fmla="*/ 1924050 h 2089150"/>
                  <a:gd name="connsiteX7" fmla="*/ 419100 w 1143000"/>
                  <a:gd name="connsiteY7" fmla="*/ 1403350 h 2089150"/>
                  <a:gd name="connsiteX8" fmla="*/ 768350 w 1143000"/>
                  <a:gd name="connsiteY8" fmla="*/ 895350 h 2089150"/>
                  <a:gd name="connsiteX9" fmla="*/ 768350 w 1143000"/>
                  <a:gd name="connsiteY9" fmla="*/ 838200 h 2089150"/>
                  <a:gd name="connsiteX10" fmla="*/ 800100 w 1143000"/>
                  <a:gd name="connsiteY10" fmla="*/ 336550 h 2089150"/>
                  <a:gd name="connsiteX11" fmla="*/ 723900 w 1143000"/>
                  <a:gd name="connsiteY11" fmla="*/ 196850 h 2089150"/>
                  <a:gd name="connsiteX12" fmla="*/ 647700 w 1143000"/>
                  <a:gd name="connsiteY12" fmla="*/ 184150 h 2089150"/>
                  <a:gd name="connsiteX13" fmla="*/ 342900 w 1143000"/>
                  <a:gd name="connsiteY13" fmla="*/ 184150 h 2089150"/>
                  <a:gd name="connsiteX14" fmla="*/ 0 w 1143000"/>
                  <a:gd name="connsiteY14" fmla="*/ 0 h 2089150"/>
                  <a:gd name="connsiteX15" fmla="*/ 1143000 w 1143000"/>
                  <a:gd name="connsiteY15" fmla="*/ 38100 h 208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43000" h="2089150">
                    <a:moveTo>
                      <a:pt x="1143000" y="38100"/>
                    </a:moveTo>
                    <a:lnTo>
                      <a:pt x="933450" y="444500"/>
                    </a:lnTo>
                    <a:cubicBezTo>
                      <a:pt x="931333" y="582083"/>
                      <a:pt x="929217" y="719667"/>
                      <a:pt x="927100" y="857250"/>
                    </a:cubicBezTo>
                    <a:lnTo>
                      <a:pt x="692150" y="1346200"/>
                    </a:lnTo>
                    <a:lnTo>
                      <a:pt x="546100" y="2038350"/>
                    </a:lnTo>
                    <a:lnTo>
                      <a:pt x="95250" y="2089150"/>
                    </a:lnTo>
                    <a:lnTo>
                      <a:pt x="457200" y="1924050"/>
                    </a:lnTo>
                    <a:lnTo>
                      <a:pt x="419100" y="1403350"/>
                    </a:lnTo>
                    <a:lnTo>
                      <a:pt x="768350" y="895350"/>
                    </a:lnTo>
                    <a:lnTo>
                      <a:pt x="768350" y="838200"/>
                    </a:lnTo>
                    <a:lnTo>
                      <a:pt x="800100" y="336550"/>
                    </a:lnTo>
                    <a:lnTo>
                      <a:pt x="723900" y="196850"/>
                    </a:lnTo>
                    <a:cubicBezTo>
                      <a:pt x="656249" y="183320"/>
                      <a:pt x="681986" y="184150"/>
                      <a:pt x="647700" y="184150"/>
                    </a:cubicBezTo>
                    <a:lnTo>
                      <a:pt x="342900" y="184150"/>
                    </a:lnTo>
                    <a:lnTo>
                      <a:pt x="0" y="0"/>
                    </a:lnTo>
                    <a:lnTo>
                      <a:pt x="1143000" y="38100"/>
                    </a:lnTo>
                    <a:close/>
                  </a:path>
                </a:pathLst>
              </a:custGeom>
              <a:solidFill>
                <a:srgbClr val="00000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pic>
          <p:nvPicPr>
            <p:cNvPr id="4" name="Graphic 3" descr="Dollar outline">
              <a:extLst>
                <a:ext uri="{FF2B5EF4-FFF2-40B4-BE49-F238E27FC236}">
                  <a16:creationId xmlns:a16="http://schemas.microsoft.com/office/drawing/2014/main" id="{DBE76F6C-72D4-189F-EF48-DDE078393A4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52443" y="1548479"/>
              <a:ext cx="1953467" cy="1953467"/>
            </a:xfrm>
            <a:prstGeom prst="rect">
              <a:avLst/>
            </a:prstGeom>
          </p:spPr>
        </p:pic>
      </p:grpSp>
      <p:sp>
        <p:nvSpPr>
          <p:cNvPr id="46" name="Google Shape;120;p26">
            <a:extLst>
              <a:ext uri="{FF2B5EF4-FFF2-40B4-BE49-F238E27FC236}">
                <a16:creationId xmlns:a16="http://schemas.microsoft.com/office/drawing/2014/main" id="{51A1E5F9-DCF4-6FC7-768F-9874D5879429}"/>
              </a:ext>
            </a:extLst>
          </p:cNvPr>
          <p:cNvSpPr txBox="1"/>
          <p:nvPr/>
        </p:nvSpPr>
        <p:spPr>
          <a:xfrm>
            <a:off x="9814316" y="4680184"/>
            <a:ext cx="2103121" cy="274320"/>
          </a:xfrm>
          <a:prstGeom prst="roundRect">
            <a:avLst/>
          </a:prstGeom>
          <a:solidFill>
            <a:schemeClr val="bg1"/>
          </a:solidFill>
          <a:ln>
            <a:noFill/>
          </a:ln>
          <a:effectLst>
            <a:outerShdw blurRad="50800" dist="38100" dir="2700000" algn="tl" rotWithShape="0">
              <a:prstClr val="black">
                <a:alpha val="12000"/>
              </a:prstClr>
            </a:outerShdw>
          </a:effectLst>
        </p:spPr>
        <p:txBody>
          <a:bodyPr spcFirstLastPara="1" wrap="square" lIns="91440" tIns="91440" rIns="91440" bIns="9144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49494C"/>
                </a:solidFill>
                <a:effectLst/>
                <a:uLnTx/>
                <a:uFillTx/>
                <a:latin typeface="Avenir Next LT Pro"/>
                <a:ea typeface="+mn-ea"/>
                <a:cs typeface="+mn-cs"/>
                <a:sym typeface="Wingdings" panose="05000000000000000000" pitchFamily="2" charset="2"/>
              </a:rPr>
              <a:t>Static, Rules-based W</a:t>
            </a:r>
            <a:r>
              <a:rPr kumimoji="0" lang="en-US" sz="1000" b="0" i="0" u="none" strike="noStrike" kern="1200" cap="none" spc="0" normalizeH="0" baseline="0" noProof="0" err="1">
                <a:ln>
                  <a:noFill/>
                </a:ln>
                <a:solidFill>
                  <a:srgbClr val="49494C"/>
                </a:solidFill>
                <a:effectLst/>
                <a:uLnTx/>
                <a:uFillTx/>
                <a:latin typeface="Avenir Next LT Pro"/>
                <a:ea typeface="+mn-ea"/>
                <a:cs typeface="+mn-cs"/>
                <a:sym typeface="Wingdings" panose="05000000000000000000" pitchFamily="2" charset="2"/>
              </a:rPr>
              <a:t>orkflows</a:t>
            </a:r>
            <a:endParaRPr kumimoji="0" lang="en-US" sz="10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48" name="Google Shape;120;p26">
            <a:extLst>
              <a:ext uri="{FF2B5EF4-FFF2-40B4-BE49-F238E27FC236}">
                <a16:creationId xmlns:a16="http://schemas.microsoft.com/office/drawing/2014/main" id="{42D4F713-27B5-EDCD-FC2E-C60FF1CAAA18}"/>
              </a:ext>
            </a:extLst>
          </p:cNvPr>
          <p:cNvSpPr txBox="1"/>
          <p:nvPr/>
        </p:nvSpPr>
        <p:spPr>
          <a:xfrm>
            <a:off x="9814316" y="4242102"/>
            <a:ext cx="2103121" cy="274320"/>
          </a:xfrm>
          <a:prstGeom prst="roundRect">
            <a:avLst/>
          </a:prstGeom>
          <a:solidFill>
            <a:schemeClr val="bg1"/>
          </a:solidFill>
          <a:ln>
            <a:noFill/>
          </a:ln>
          <a:effectLst>
            <a:outerShdw blurRad="50800" dist="38100" dir="2700000" algn="tl" rotWithShape="0">
              <a:prstClr val="black">
                <a:alpha val="12000"/>
              </a:prstClr>
            </a:outerShdw>
          </a:effectLst>
        </p:spPr>
        <p:txBody>
          <a:bodyPr spcFirstLastPara="1" wrap="square" lIns="91440" tIns="91440" rIns="91440" bIns="9144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49494C"/>
                </a:solidFill>
                <a:effectLst/>
                <a:uLnTx/>
                <a:uFillTx/>
                <a:latin typeface="Avenir Next LT Pro"/>
                <a:ea typeface="+mn-ea"/>
                <a:cs typeface="+mn-cs"/>
                <a:sym typeface="Wingdings" panose="05000000000000000000" pitchFamily="2" charset="2"/>
              </a:rPr>
              <a:t>Labor-Heavy Processes</a:t>
            </a:r>
            <a:endParaRPr kumimoji="0" lang="en-US" sz="10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49" name="Google Shape;120;p26">
            <a:extLst>
              <a:ext uri="{FF2B5EF4-FFF2-40B4-BE49-F238E27FC236}">
                <a16:creationId xmlns:a16="http://schemas.microsoft.com/office/drawing/2014/main" id="{BC1E9F61-F4D9-4D1A-05F1-D047E5F03991}"/>
              </a:ext>
            </a:extLst>
          </p:cNvPr>
          <p:cNvSpPr txBox="1"/>
          <p:nvPr/>
        </p:nvSpPr>
        <p:spPr>
          <a:xfrm>
            <a:off x="9814316" y="3804020"/>
            <a:ext cx="2103121" cy="274320"/>
          </a:xfrm>
          <a:prstGeom prst="roundRect">
            <a:avLst/>
          </a:prstGeom>
          <a:solidFill>
            <a:schemeClr val="bg1"/>
          </a:solidFill>
          <a:ln>
            <a:noFill/>
          </a:ln>
          <a:effectLst>
            <a:outerShdw blurRad="50800" dist="38100" dir="2700000" algn="tl" rotWithShape="0">
              <a:prstClr val="black">
                <a:alpha val="12000"/>
              </a:prstClr>
            </a:outerShdw>
          </a:effectLst>
        </p:spPr>
        <p:txBody>
          <a:bodyPr spcFirstLastPara="1" wrap="square" lIns="91440" tIns="91440" rIns="91440" bIns="9144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49494C"/>
                </a:solidFill>
                <a:effectLst/>
                <a:uLnTx/>
                <a:uFillTx/>
                <a:latin typeface="Avenir Next LT Pro"/>
                <a:ea typeface="+mn-ea"/>
                <a:cs typeface="+mn-cs"/>
                <a:sym typeface="Wingdings" panose="05000000000000000000" pitchFamily="2" charset="2"/>
              </a:rPr>
              <a:t>Limited Scoring Models</a:t>
            </a:r>
            <a:endParaRPr kumimoji="0" lang="en-US" sz="10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51" name="Google Shape;120;p26">
            <a:extLst>
              <a:ext uri="{FF2B5EF4-FFF2-40B4-BE49-F238E27FC236}">
                <a16:creationId xmlns:a16="http://schemas.microsoft.com/office/drawing/2014/main" id="{1CFFF620-761C-3D0A-62A9-21292912C4FC}"/>
              </a:ext>
            </a:extLst>
          </p:cNvPr>
          <p:cNvSpPr txBox="1"/>
          <p:nvPr/>
        </p:nvSpPr>
        <p:spPr>
          <a:xfrm>
            <a:off x="9814316" y="5118266"/>
            <a:ext cx="2103121" cy="274320"/>
          </a:xfrm>
          <a:prstGeom prst="roundRect">
            <a:avLst/>
          </a:prstGeom>
          <a:solidFill>
            <a:schemeClr val="bg1"/>
          </a:solidFill>
          <a:ln>
            <a:noFill/>
          </a:ln>
          <a:effectLst>
            <a:outerShdw blurRad="50800" dist="38100" dir="2700000" algn="tl" rotWithShape="0">
              <a:prstClr val="black">
                <a:alpha val="12000"/>
              </a:prstClr>
            </a:outerShdw>
          </a:effectLst>
        </p:spPr>
        <p:txBody>
          <a:bodyPr spcFirstLastPara="1" wrap="square" lIns="91440" tIns="91440" rIns="91440" bIns="9144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49494C"/>
                </a:solidFill>
                <a:effectLst/>
                <a:uLnTx/>
                <a:uFillTx/>
                <a:latin typeface="Avenir Next LT Pro"/>
                <a:ea typeface="+mn-ea"/>
                <a:cs typeface="+mn-cs"/>
                <a:sym typeface="Wingdings" panose="05000000000000000000" pitchFamily="2" charset="2"/>
              </a:rPr>
              <a:t>Legacy Collection Policies</a:t>
            </a:r>
            <a:endParaRPr kumimoji="0" lang="en-US" sz="10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53" name="Google Shape;120;p26">
            <a:extLst>
              <a:ext uri="{FF2B5EF4-FFF2-40B4-BE49-F238E27FC236}">
                <a16:creationId xmlns:a16="http://schemas.microsoft.com/office/drawing/2014/main" id="{476E8BAD-01E0-645B-834D-4B76B86509DE}"/>
              </a:ext>
            </a:extLst>
          </p:cNvPr>
          <p:cNvSpPr txBox="1"/>
          <p:nvPr/>
        </p:nvSpPr>
        <p:spPr>
          <a:xfrm>
            <a:off x="9814316" y="5556348"/>
            <a:ext cx="2103121" cy="274320"/>
          </a:xfrm>
          <a:prstGeom prst="roundRect">
            <a:avLst/>
          </a:prstGeom>
          <a:solidFill>
            <a:schemeClr val="bg1"/>
          </a:solidFill>
          <a:ln>
            <a:noFill/>
          </a:ln>
          <a:effectLst>
            <a:outerShdw blurRad="50800" dist="38100" dir="2700000" algn="tl" rotWithShape="0">
              <a:prstClr val="black">
                <a:alpha val="12000"/>
              </a:prstClr>
            </a:outerShdw>
          </a:effectLst>
        </p:spPr>
        <p:txBody>
          <a:bodyPr spcFirstLastPara="1" wrap="square" lIns="91440" tIns="91440" rIns="91440" bIns="9144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49494C"/>
                </a:solidFill>
                <a:effectLst/>
                <a:uLnTx/>
                <a:uFillTx/>
                <a:latin typeface="Avenir Next LT Pro"/>
                <a:ea typeface="+mn-ea"/>
                <a:cs typeface="+mn-cs"/>
                <a:sym typeface="Wingdings" panose="05000000000000000000" pitchFamily="2" charset="2"/>
              </a:rPr>
              <a:t>No F</a:t>
            </a:r>
            <a:r>
              <a:rPr kumimoji="0" lang="en-US" sz="1000" b="0" i="0" u="none" strike="noStrike" kern="1200" cap="none" spc="0" normalizeH="0" baseline="0" noProof="0" err="1">
                <a:ln>
                  <a:noFill/>
                </a:ln>
                <a:solidFill>
                  <a:srgbClr val="49494C"/>
                </a:solidFill>
                <a:effectLst/>
                <a:uLnTx/>
                <a:uFillTx/>
                <a:latin typeface="Avenir Next LT Pro"/>
                <a:ea typeface="+mn-ea"/>
                <a:cs typeface="+mn-cs"/>
                <a:sym typeface="Wingdings" panose="05000000000000000000" pitchFamily="2" charset="2"/>
              </a:rPr>
              <a:t>eedback</a:t>
            </a:r>
            <a:r>
              <a:rPr kumimoji="0" lang="en-US" sz="1000" b="0" i="0" u="none" strike="noStrike" kern="1200" cap="none" spc="0" normalizeH="0" baseline="0" noProof="0">
                <a:ln>
                  <a:noFill/>
                </a:ln>
                <a:solidFill>
                  <a:srgbClr val="49494C"/>
                </a:solidFill>
                <a:effectLst/>
                <a:uLnTx/>
                <a:uFillTx/>
                <a:latin typeface="Avenir Next LT Pro"/>
                <a:ea typeface="+mn-ea"/>
                <a:cs typeface="+mn-cs"/>
                <a:sym typeface="Wingdings" panose="05000000000000000000" pitchFamily="2" charset="2"/>
              </a:rPr>
              <a:t> Loop</a:t>
            </a:r>
            <a:endParaRPr kumimoji="0" lang="en-US" sz="10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56" name="Google Shape;120;p26">
            <a:extLst>
              <a:ext uri="{FF2B5EF4-FFF2-40B4-BE49-F238E27FC236}">
                <a16:creationId xmlns:a16="http://schemas.microsoft.com/office/drawing/2014/main" id="{5258D674-4026-4807-591B-EF120A65FDCE}"/>
              </a:ext>
            </a:extLst>
          </p:cNvPr>
          <p:cNvSpPr txBox="1"/>
          <p:nvPr/>
        </p:nvSpPr>
        <p:spPr>
          <a:xfrm>
            <a:off x="9814316" y="5994431"/>
            <a:ext cx="2103121" cy="274320"/>
          </a:xfrm>
          <a:prstGeom prst="roundRect">
            <a:avLst/>
          </a:prstGeom>
          <a:solidFill>
            <a:schemeClr val="bg1"/>
          </a:solidFill>
          <a:ln>
            <a:noFill/>
          </a:ln>
          <a:effectLst>
            <a:outerShdw blurRad="50800" dist="38100" dir="2700000" algn="tl" rotWithShape="0">
              <a:prstClr val="black">
                <a:alpha val="12000"/>
              </a:prstClr>
            </a:outerShdw>
          </a:effectLst>
        </p:spPr>
        <p:txBody>
          <a:bodyPr spcFirstLastPara="1" wrap="square" lIns="91440" tIns="91440" rIns="91440" bIns="9144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49494C"/>
                </a:solidFill>
                <a:effectLst/>
                <a:uLnTx/>
                <a:uFillTx/>
                <a:latin typeface="Avenir Next LT Pro"/>
                <a:ea typeface="+mn-ea"/>
                <a:cs typeface="+mn-cs"/>
              </a:rPr>
              <a:t>Mismatch Appointments </a:t>
            </a:r>
          </a:p>
        </p:txBody>
      </p:sp>
      <p:sp>
        <p:nvSpPr>
          <p:cNvPr id="45" name="Google Shape;120;p26">
            <a:extLst>
              <a:ext uri="{FF2B5EF4-FFF2-40B4-BE49-F238E27FC236}">
                <a16:creationId xmlns:a16="http://schemas.microsoft.com/office/drawing/2014/main" id="{5846F761-B735-119D-7137-31EC7D729DAE}"/>
              </a:ext>
            </a:extLst>
          </p:cNvPr>
          <p:cNvSpPr txBox="1"/>
          <p:nvPr/>
        </p:nvSpPr>
        <p:spPr>
          <a:xfrm>
            <a:off x="4360976" y="3810889"/>
            <a:ext cx="2075641" cy="274320"/>
          </a:xfrm>
          <a:prstGeom prst="roundRect">
            <a:avLst/>
          </a:prstGeom>
          <a:solidFill>
            <a:schemeClr val="bg1"/>
          </a:solidFill>
          <a:ln>
            <a:noFill/>
          </a:ln>
          <a:effectLst>
            <a:outerShdw blurRad="50800" dist="38100" dir="2700000" algn="tl" rotWithShape="0">
              <a:prstClr val="black">
                <a:alpha val="12000"/>
              </a:prstClr>
            </a:outerShdw>
          </a:effectLst>
        </p:spPr>
        <p:txBody>
          <a:bodyPr spcFirstLastPara="1" wrap="square" lIns="91440" tIns="91440" rIns="91440" bIns="9144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49494C"/>
                </a:solidFill>
                <a:effectLst/>
                <a:uLnTx/>
                <a:uFillTx/>
                <a:latin typeface="Avenir Next LT Pro"/>
                <a:ea typeface="+mn-ea"/>
                <a:cs typeface="+mn-cs"/>
                <a:sym typeface="Wingdings" panose="05000000000000000000" pitchFamily="2" charset="2"/>
              </a:rPr>
              <a:t>Patient A</a:t>
            </a:r>
            <a:r>
              <a:rPr kumimoji="0" lang="en-US" sz="900" b="0" i="0" u="none" strike="noStrike" kern="1200" cap="none" spc="0" normalizeH="0" baseline="0" noProof="0" err="1">
                <a:ln>
                  <a:noFill/>
                </a:ln>
                <a:solidFill>
                  <a:srgbClr val="49494C"/>
                </a:solidFill>
                <a:effectLst/>
                <a:uLnTx/>
                <a:uFillTx/>
                <a:latin typeface="Avenir Next LT Pro"/>
                <a:ea typeface="+mn-ea"/>
                <a:cs typeface="+mn-cs"/>
                <a:sym typeface="Wingdings" panose="05000000000000000000" pitchFamily="2" charset="2"/>
              </a:rPr>
              <a:t>ffordability</a:t>
            </a:r>
            <a:r>
              <a:rPr kumimoji="0" lang="en-US" sz="900" b="0" i="0" u="none" strike="noStrike" kern="1200" cap="none" spc="0" normalizeH="0" baseline="0" noProof="0">
                <a:ln>
                  <a:noFill/>
                </a:ln>
                <a:solidFill>
                  <a:srgbClr val="49494C"/>
                </a:solidFill>
                <a:effectLst/>
                <a:uLnTx/>
                <a:uFillTx/>
                <a:latin typeface="Avenir Next LT Pro"/>
                <a:ea typeface="+mn-ea"/>
                <a:cs typeface="+mn-cs"/>
                <a:sym typeface="Wingdings" panose="05000000000000000000" pitchFamily="2" charset="2"/>
              </a:rPr>
              <a:t> D</a:t>
            </a:r>
            <a:r>
              <a:rPr kumimoji="0" lang="en-US" sz="900" b="0" i="0" u="none" strike="noStrike" kern="1200" cap="none" spc="0" normalizeH="0" baseline="0" noProof="0" err="1">
                <a:ln>
                  <a:noFill/>
                </a:ln>
                <a:solidFill>
                  <a:srgbClr val="49494C"/>
                </a:solidFill>
                <a:effectLst/>
                <a:uLnTx/>
                <a:uFillTx/>
                <a:latin typeface="Avenir Next LT Pro"/>
                <a:ea typeface="+mn-ea"/>
                <a:cs typeface="+mn-cs"/>
                <a:sym typeface="Wingdings" panose="05000000000000000000" pitchFamily="2" charset="2"/>
              </a:rPr>
              <a:t>ynamics</a:t>
            </a:r>
            <a:endParaRPr kumimoji="0" lang="en-US" sz="9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47" name="Google Shape;120;p26">
            <a:extLst>
              <a:ext uri="{FF2B5EF4-FFF2-40B4-BE49-F238E27FC236}">
                <a16:creationId xmlns:a16="http://schemas.microsoft.com/office/drawing/2014/main" id="{9C22874F-A8A4-D74B-6F7F-2E1A1E33DCF4}"/>
              </a:ext>
            </a:extLst>
          </p:cNvPr>
          <p:cNvSpPr txBox="1"/>
          <p:nvPr/>
        </p:nvSpPr>
        <p:spPr>
          <a:xfrm>
            <a:off x="4360976" y="5143599"/>
            <a:ext cx="2077536" cy="322895"/>
          </a:xfrm>
          <a:prstGeom prst="roundRect">
            <a:avLst/>
          </a:prstGeom>
          <a:solidFill>
            <a:schemeClr val="bg1"/>
          </a:solidFill>
          <a:ln>
            <a:noFill/>
          </a:ln>
          <a:effectLst>
            <a:outerShdw blurRad="50800" dist="38100" dir="2700000" algn="tl" rotWithShape="0">
              <a:prstClr val="black">
                <a:alpha val="12000"/>
              </a:prstClr>
            </a:outerShdw>
          </a:effectLst>
        </p:spPr>
        <p:txBody>
          <a:bodyPr spcFirstLastPara="1" wrap="square" lIns="91440" tIns="91440" rIns="91440" bIns="9144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49494C"/>
                </a:solidFill>
                <a:effectLst/>
                <a:uLnTx/>
                <a:uFillTx/>
                <a:latin typeface="Avenir Next LT Pro"/>
                <a:ea typeface="+mn-ea"/>
                <a:cs typeface="+mn-cs"/>
                <a:sym typeface="Wingdings" panose="05000000000000000000" pitchFamily="2" charset="2"/>
              </a:rPr>
              <a:t>Assumed P</a:t>
            </a:r>
            <a:r>
              <a:rPr kumimoji="0" lang="en-US" sz="900" b="0" i="0" u="none" strike="noStrike" kern="1200" cap="none" spc="0" normalizeH="0" baseline="0" noProof="0" err="1">
                <a:ln>
                  <a:noFill/>
                </a:ln>
                <a:solidFill>
                  <a:srgbClr val="49494C"/>
                </a:solidFill>
                <a:effectLst/>
                <a:uLnTx/>
                <a:uFillTx/>
                <a:latin typeface="Avenir Next LT Pro"/>
                <a:ea typeface="+mn-ea"/>
                <a:cs typeface="+mn-cs"/>
                <a:sym typeface="Wingdings" panose="05000000000000000000" pitchFamily="2" charset="2"/>
              </a:rPr>
              <a:t>atient</a:t>
            </a:r>
            <a:r>
              <a:rPr kumimoji="0" lang="en-US" sz="900" b="0" i="0" u="none" strike="noStrike" kern="1200" cap="none" spc="0" normalizeH="0" baseline="0" noProof="0">
                <a:ln>
                  <a:noFill/>
                </a:ln>
                <a:solidFill>
                  <a:srgbClr val="49494C"/>
                </a:solidFill>
                <a:effectLst/>
                <a:uLnTx/>
                <a:uFillTx/>
                <a:latin typeface="Avenir Next LT Pro"/>
                <a:ea typeface="+mn-ea"/>
                <a:cs typeface="+mn-cs"/>
                <a:sym typeface="Wingdings" panose="05000000000000000000" pitchFamily="2" charset="2"/>
              </a:rPr>
              <a:t> Behavior</a:t>
            </a:r>
            <a:endParaRPr kumimoji="0" lang="en-US" sz="9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50" name="Google Shape;120;p26">
            <a:extLst>
              <a:ext uri="{FF2B5EF4-FFF2-40B4-BE49-F238E27FC236}">
                <a16:creationId xmlns:a16="http://schemas.microsoft.com/office/drawing/2014/main" id="{8CB9372F-B1EB-D7C9-9043-13044052A4CA}"/>
              </a:ext>
            </a:extLst>
          </p:cNvPr>
          <p:cNvSpPr txBox="1"/>
          <p:nvPr/>
        </p:nvSpPr>
        <p:spPr>
          <a:xfrm>
            <a:off x="4360976" y="4699362"/>
            <a:ext cx="2077536" cy="316877"/>
          </a:xfrm>
          <a:prstGeom prst="roundRect">
            <a:avLst/>
          </a:prstGeom>
          <a:solidFill>
            <a:schemeClr val="bg1"/>
          </a:solidFill>
          <a:ln>
            <a:noFill/>
          </a:ln>
          <a:effectLst>
            <a:outerShdw blurRad="50800" dist="38100" dir="2700000" algn="tl" rotWithShape="0">
              <a:prstClr val="black">
                <a:alpha val="12000"/>
              </a:prstClr>
            </a:outerShdw>
          </a:effectLst>
        </p:spPr>
        <p:txBody>
          <a:bodyPr spcFirstLastPara="1" wrap="square" lIns="91440" tIns="91440" rIns="91440" bIns="9144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49494C"/>
                </a:solidFill>
                <a:effectLst/>
                <a:uLnTx/>
                <a:uFillTx/>
                <a:latin typeface="Avenir Next LT Pro"/>
                <a:ea typeface="+mn-ea"/>
                <a:cs typeface="+mn-cs"/>
                <a:sym typeface="Wingdings" panose="05000000000000000000" pitchFamily="2" charset="2"/>
              </a:rPr>
              <a:t>Siloed Pre/Post Care E</a:t>
            </a:r>
            <a:r>
              <a:rPr kumimoji="0" lang="en-US" sz="900" b="0" i="0" u="none" strike="noStrike" kern="1200" cap="none" spc="0" normalizeH="0" baseline="0" noProof="0" err="1">
                <a:ln>
                  <a:noFill/>
                </a:ln>
                <a:solidFill>
                  <a:srgbClr val="49494C"/>
                </a:solidFill>
                <a:effectLst/>
                <a:uLnTx/>
                <a:uFillTx/>
                <a:latin typeface="Avenir Next LT Pro"/>
                <a:ea typeface="+mn-ea"/>
                <a:cs typeface="+mn-cs"/>
                <a:sym typeface="Wingdings" panose="05000000000000000000" pitchFamily="2" charset="2"/>
              </a:rPr>
              <a:t>ngagement</a:t>
            </a:r>
            <a:endParaRPr kumimoji="0" lang="en-US" sz="9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52" name="Google Shape;120;p26">
            <a:extLst>
              <a:ext uri="{FF2B5EF4-FFF2-40B4-BE49-F238E27FC236}">
                <a16:creationId xmlns:a16="http://schemas.microsoft.com/office/drawing/2014/main" id="{1139EBB5-2F14-9CDC-A564-BB5E94F8CD7A}"/>
              </a:ext>
            </a:extLst>
          </p:cNvPr>
          <p:cNvSpPr txBox="1"/>
          <p:nvPr/>
        </p:nvSpPr>
        <p:spPr>
          <a:xfrm>
            <a:off x="4360976" y="4257022"/>
            <a:ext cx="2077536" cy="274320"/>
          </a:xfrm>
          <a:prstGeom prst="roundRect">
            <a:avLst/>
          </a:prstGeom>
          <a:solidFill>
            <a:schemeClr val="bg1"/>
          </a:solidFill>
          <a:ln>
            <a:noFill/>
          </a:ln>
          <a:effectLst>
            <a:outerShdw blurRad="50800" dist="38100" dir="2700000" algn="tl" rotWithShape="0">
              <a:prstClr val="black">
                <a:alpha val="12000"/>
              </a:prstClr>
            </a:outerShdw>
          </a:effectLst>
        </p:spPr>
        <p:txBody>
          <a:bodyPr spcFirstLastPara="1" wrap="square" lIns="91440" tIns="91440" rIns="91440" bIns="9144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49494C"/>
                </a:solidFill>
                <a:effectLst/>
                <a:uLnTx/>
                <a:uFillTx/>
                <a:latin typeface="Avenir Next LT Pro"/>
                <a:ea typeface="+mn-ea"/>
                <a:cs typeface="+mn-cs"/>
                <a:sym typeface="Wingdings" panose="05000000000000000000" pitchFamily="2" charset="2"/>
              </a:rPr>
              <a:t>Fragmented T</a:t>
            </a:r>
            <a:r>
              <a:rPr kumimoji="0" lang="en-US" sz="900" b="0" i="0" u="none" strike="noStrike" kern="1200" cap="none" spc="0" normalizeH="0" baseline="0" noProof="0" err="1">
                <a:ln>
                  <a:noFill/>
                </a:ln>
                <a:solidFill>
                  <a:srgbClr val="49494C"/>
                </a:solidFill>
                <a:effectLst/>
                <a:uLnTx/>
                <a:uFillTx/>
                <a:latin typeface="Avenir Next LT Pro"/>
                <a:ea typeface="+mn-ea"/>
                <a:cs typeface="+mn-cs"/>
                <a:sym typeface="Wingdings" panose="05000000000000000000" pitchFamily="2" charset="2"/>
              </a:rPr>
              <a:t>ech</a:t>
            </a:r>
            <a:r>
              <a:rPr kumimoji="0" lang="en-US" sz="900" b="0" i="0" u="none" strike="noStrike" kern="1200" cap="none" spc="0" normalizeH="0" baseline="0" noProof="0">
                <a:ln>
                  <a:noFill/>
                </a:ln>
                <a:solidFill>
                  <a:srgbClr val="49494C"/>
                </a:solidFill>
                <a:effectLst/>
                <a:uLnTx/>
                <a:uFillTx/>
                <a:latin typeface="Avenir Next LT Pro"/>
                <a:ea typeface="+mn-ea"/>
                <a:cs typeface="+mn-cs"/>
                <a:sym typeface="Wingdings" panose="05000000000000000000" pitchFamily="2" charset="2"/>
              </a:rPr>
              <a:t> Stack</a:t>
            </a:r>
            <a:endParaRPr kumimoji="0" lang="en-US" sz="9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54" name="Google Shape;120;p26">
            <a:extLst>
              <a:ext uri="{FF2B5EF4-FFF2-40B4-BE49-F238E27FC236}">
                <a16:creationId xmlns:a16="http://schemas.microsoft.com/office/drawing/2014/main" id="{4DAF1CAE-3037-DB5B-759A-FC31668DC383}"/>
              </a:ext>
            </a:extLst>
          </p:cNvPr>
          <p:cNvSpPr txBox="1"/>
          <p:nvPr/>
        </p:nvSpPr>
        <p:spPr>
          <a:xfrm>
            <a:off x="4360976" y="6032076"/>
            <a:ext cx="2103120" cy="290573"/>
          </a:xfrm>
          <a:prstGeom prst="roundRect">
            <a:avLst/>
          </a:prstGeom>
          <a:solidFill>
            <a:schemeClr val="bg1"/>
          </a:solidFill>
          <a:ln>
            <a:noFill/>
          </a:ln>
          <a:effectLst>
            <a:outerShdw blurRad="50800" dist="38100" dir="2700000" algn="tl" rotWithShape="0">
              <a:prstClr val="black">
                <a:alpha val="12000"/>
              </a:prstClr>
            </a:outerShdw>
          </a:effectLst>
        </p:spPr>
        <p:txBody>
          <a:bodyPr spcFirstLastPara="1" wrap="square" lIns="91440" tIns="91440" rIns="91440" bIns="9144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49494C"/>
                </a:solidFill>
                <a:effectLst/>
                <a:uLnTx/>
                <a:uFillTx/>
                <a:latin typeface="Avenir Next LT Pro"/>
                <a:ea typeface="+mn-ea"/>
                <a:cs typeface="+mn-cs"/>
              </a:rPr>
              <a:t>Inconsistent Provider/Location data</a:t>
            </a:r>
          </a:p>
        </p:txBody>
      </p:sp>
      <p:sp>
        <p:nvSpPr>
          <p:cNvPr id="55" name="Google Shape;120;p26">
            <a:extLst>
              <a:ext uri="{FF2B5EF4-FFF2-40B4-BE49-F238E27FC236}">
                <a16:creationId xmlns:a16="http://schemas.microsoft.com/office/drawing/2014/main" id="{8273E000-BD5A-E739-5398-EDFF21DAF020}"/>
              </a:ext>
            </a:extLst>
          </p:cNvPr>
          <p:cNvSpPr txBox="1"/>
          <p:nvPr/>
        </p:nvSpPr>
        <p:spPr>
          <a:xfrm>
            <a:off x="4360976" y="5593854"/>
            <a:ext cx="2103120" cy="274320"/>
          </a:xfrm>
          <a:prstGeom prst="roundRect">
            <a:avLst/>
          </a:prstGeom>
          <a:solidFill>
            <a:schemeClr val="bg1"/>
          </a:solidFill>
          <a:ln>
            <a:noFill/>
          </a:ln>
          <a:effectLst>
            <a:outerShdw blurRad="50800" dist="38100" dir="2700000" algn="tl" rotWithShape="0">
              <a:prstClr val="black">
                <a:alpha val="12000"/>
              </a:prstClr>
            </a:outerShdw>
          </a:effectLst>
        </p:spPr>
        <p:txBody>
          <a:bodyPr spcFirstLastPara="1" wrap="square" lIns="91440" tIns="91440" rIns="91440" bIns="9144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49494C"/>
                </a:solidFill>
                <a:effectLst/>
                <a:uLnTx/>
                <a:uFillTx/>
                <a:latin typeface="Avenir Next LT Pro"/>
                <a:ea typeface="+mn-ea"/>
                <a:cs typeface="+mn-cs"/>
              </a:rPr>
              <a:t>Inability for Patients to Self-serve</a:t>
            </a:r>
          </a:p>
        </p:txBody>
      </p:sp>
      <p:sp>
        <p:nvSpPr>
          <p:cNvPr id="6" name="Title 5">
            <a:extLst>
              <a:ext uri="{FF2B5EF4-FFF2-40B4-BE49-F238E27FC236}">
                <a16:creationId xmlns:a16="http://schemas.microsoft.com/office/drawing/2014/main" id="{AE3D0823-4212-64BE-2A1F-A62665F9EB8D}"/>
              </a:ext>
            </a:extLst>
          </p:cNvPr>
          <p:cNvSpPr>
            <a:spLocks noGrp="1"/>
          </p:cNvSpPr>
          <p:nvPr>
            <p:ph type="title"/>
          </p:nvPr>
        </p:nvSpPr>
        <p:spPr>
          <a:xfrm>
            <a:off x="615351" y="419100"/>
            <a:ext cx="3156549" cy="3009900"/>
          </a:xfrm>
        </p:spPr>
        <p:txBody>
          <a:bodyPr/>
          <a:lstStyle/>
          <a:p>
            <a:r>
              <a:rPr lang="en-US">
                <a:sym typeface="Poppins"/>
              </a:rPr>
              <a:t>Healthcare’s  silent revenue leak.</a:t>
            </a:r>
          </a:p>
        </p:txBody>
      </p:sp>
      <p:sp>
        <p:nvSpPr>
          <p:cNvPr id="5" name="Slide Number Placeholder 4">
            <a:extLst>
              <a:ext uri="{FF2B5EF4-FFF2-40B4-BE49-F238E27FC236}">
                <a16:creationId xmlns:a16="http://schemas.microsoft.com/office/drawing/2014/main" id="{1FD8F2F9-7E30-22BB-4EB2-D6F617C66495}"/>
              </a:ext>
            </a:extLst>
          </p:cNvPr>
          <p:cNvSpPr>
            <a:spLocks noGrp="1"/>
          </p:cNvSpPr>
          <p:nvPr>
            <p:ph type="sldNum" sz="quarter" idx="18"/>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panose="020B0503020202020204" pitchFamily="34" charset="0"/>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700" b="1" i="0" u="none" strike="noStrike" kern="1200" cap="none" spc="0" normalizeH="0" baseline="0" noProof="0">
              <a:ln>
                <a:noFill/>
              </a:ln>
              <a:solidFill>
                <a:srgbClr val="02346D"/>
              </a:solidFill>
              <a:effectLst/>
              <a:uLnTx/>
              <a:uFillTx/>
              <a:latin typeface="Avenir Next" panose="020B0503020202020204" pitchFamily="34" charset="0"/>
              <a:ea typeface="Open Sans ExtraBold" panose="020B0606030504020204" pitchFamily="34" charset="0"/>
              <a:cs typeface="Open Sans ExtraBold" panose="020B0606030504020204" pitchFamily="34" charset="0"/>
            </a:endParaRPr>
          </a:p>
        </p:txBody>
      </p:sp>
      <p:sp>
        <p:nvSpPr>
          <p:cNvPr id="7" name="Subtitle 6">
            <a:extLst>
              <a:ext uri="{FF2B5EF4-FFF2-40B4-BE49-F238E27FC236}">
                <a16:creationId xmlns:a16="http://schemas.microsoft.com/office/drawing/2014/main" id="{D8B0FF66-28A4-BBD1-963B-16139E6A39F1}"/>
              </a:ext>
            </a:extLst>
          </p:cNvPr>
          <p:cNvSpPr>
            <a:spLocks noGrp="1"/>
          </p:cNvSpPr>
          <p:nvPr>
            <p:ph type="subTitle" idx="13"/>
          </p:nvPr>
        </p:nvSpPr>
        <p:spPr>
          <a:xfrm>
            <a:off x="615351" y="2051050"/>
            <a:ext cx="3156549" cy="824434"/>
          </a:xfrm>
        </p:spPr>
        <p:txBody>
          <a:bodyPr/>
          <a:lstStyle/>
          <a:p>
            <a:r>
              <a:rPr lang="en-US"/>
              <a:t>Historically we’ve been treating the symptoms — but the real revenue leak is structural, silent, and below the surface.</a:t>
            </a:r>
          </a:p>
          <a:p>
            <a:endParaRPr lang="en-US"/>
          </a:p>
        </p:txBody>
      </p:sp>
      <p:sp>
        <p:nvSpPr>
          <p:cNvPr id="18" name="Google Shape;120;p26">
            <a:extLst>
              <a:ext uri="{FF2B5EF4-FFF2-40B4-BE49-F238E27FC236}">
                <a16:creationId xmlns:a16="http://schemas.microsoft.com/office/drawing/2014/main" id="{6EF93456-2746-FE55-88F1-541DC00D6E12}"/>
              </a:ext>
            </a:extLst>
          </p:cNvPr>
          <p:cNvSpPr txBox="1"/>
          <p:nvPr/>
        </p:nvSpPr>
        <p:spPr>
          <a:xfrm>
            <a:off x="9814318" y="918774"/>
            <a:ext cx="2103120" cy="274320"/>
          </a:xfrm>
          <a:prstGeom prst="roundRect">
            <a:avLst/>
          </a:prstGeom>
          <a:solidFill>
            <a:schemeClr val="bg2">
              <a:lumMod val="75000"/>
              <a:alpha val="89000"/>
            </a:schemeClr>
          </a:solidFill>
          <a:ln>
            <a:noFill/>
          </a:ln>
          <a:effectLst>
            <a:outerShdw blurRad="50800" dist="38100" dir="2700000" algn="tl" rotWithShape="0">
              <a:prstClr val="black">
                <a:alpha val="12000"/>
              </a:prstClr>
            </a:outerShdw>
          </a:effectLst>
        </p:spPr>
        <p:txBody>
          <a:bodyPr spcFirstLastPara="1" wrap="square" lIns="68575" tIns="34275" rIns="68575" bIns="34275"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Avenir Next LT Pro"/>
                <a:ea typeface="+mn-ea"/>
                <a:cs typeface="+mn-cs"/>
                <a:sym typeface="Wingdings" panose="05000000000000000000" pitchFamily="2" charset="2"/>
              </a:rPr>
              <a:t>Shrinking Margins</a:t>
            </a:r>
            <a:endParaRPr kumimoji="0" lang="en-US" sz="10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34" name="Google Shape;120;p26">
            <a:extLst>
              <a:ext uri="{FF2B5EF4-FFF2-40B4-BE49-F238E27FC236}">
                <a16:creationId xmlns:a16="http://schemas.microsoft.com/office/drawing/2014/main" id="{1B98F0E4-BEF9-501A-0396-489CC5E21657}"/>
              </a:ext>
            </a:extLst>
          </p:cNvPr>
          <p:cNvSpPr txBox="1"/>
          <p:nvPr/>
        </p:nvSpPr>
        <p:spPr>
          <a:xfrm>
            <a:off x="4337310" y="798804"/>
            <a:ext cx="2103120" cy="274320"/>
          </a:xfrm>
          <a:prstGeom prst="roundRect">
            <a:avLst/>
          </a:prstGeom>
          <a:solidFill>
            <a:schemeClr val="bg2">
              <a:lumMod val="75000"/>
              <a:alpha val="89000"/>
            </a:schemeClr>
          </a:solidFill>
          <a:ln>
            <a:noFill/>
          </a:ln>
          <a:effectLst>
            <a:outerShdw blurRad="50800" dist="38100" dir="2700000" algn="tl" rotWithShape="0">
              <a:prstClr val="black">
                <a:alpha val="12000"/>
              </a:prstClr>
            </a:outerShdw>
          </a:effectLst>
        </p:spPr>
        <p:txBody>
          <a:bodyPr spcFirstLastPara="1" wrap="square" lIns="68575" tIns="34275" rIns="68575" bIns="34275"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Avenir Next LT Pro"/>
                <a:ea typeface="+mn-ea"/>
                <a:cs typeface="+mn-cs"/>
                <a:sym typeface="Wingdings" panose="05000000000000000000" pitchFamily="2" charset="2"/>
              </a:rPr>
              <a:t>Legislation / Medicaid Reform</a:t>
            </a:r>
            <a:endParaRPr kumimoji="0" sz="10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9" name="Google Shape;120;p26">
            <a:extLst>
              <a:ext uri="{FF2B5EF4-FFF2-40B4-BE49-F238E27FC236}">
                <a16:creationId xmlns:a16="http://schemas.microsoft.com/office/drawing/2014/main" id="{AFFA6DEF-6B07-BC77-A7DA-3DD05C707311}"/>
              </a:ext>
            </a:extLst>
          </p:cNvPr>
          <p:cNvSpPr txBox="1"/>
          <p:nvPr/>
        </p:nvSpPr>
        <p:spPr>
          <a:xfrm>
            <a:off x="9814318" y="1359808"/>
            <a:ext cx="2103120" cy="274320"/>
          </a:xfrm>
          <a:prstGeom prst="roundRect">
            <a:avLst/>
          </a:prstGeom>
          <a:solidFill>
            <a:schemeClr val="bg2">
              <a:lumMod val="75000"/>
              <a:alpha val="89000"/>
            </a:schemeClr>
          </a:solidFill>
          <a:ln>
            <a:noFill/>
          </a:ln>
          <a:effectLst>
            <a:outerShdw blurRad="50800" dist="38100" dir="2700000" algn="tl" rotWithShape="0">
              <a:prstClr val="black">
                <a:alpha val="12000"/>
              </a:prstClr>
            </a:outerShdw>
          </a:effectLst>
        </p:spPr>
        <p:txBody>
          <a:bodyPr spcFirstLastPara="1" wrap="square" lIns="68575" tIns="34275" rIns="68575" bIns="34275"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Avenir Next LT Pro"/>
                <a:ea typeface="+mn-ea"/>
                <a:cs typeface="+mn-cs"/>
                <a:sym typeface="Wingdings" panose="05000000000000000000" pitchFamily="2" charset="2"/>
              </a:rPr>
              <a:t>Engagement Gaps</a:t>
            </a:r>
            <a:endParaRPr kumimoji="0" lang="en-US" sz="10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0" name="Google Shape;120;p26">
            <a:extLst>
              <a:ext uri="{FF2B5EF4-FFF2-40B4-BE49-F238E27FC236}">
                <a16:creationId xmlns:a16="http://schemas.microsoft.com/office/drawing/2014/main" id="{4BAB849B-B118-2B36-6D7D-152264E1147A}"/>
              </a:ext>
            </a:extLst>
          </p:cNvPr>
          <p:cNvSpPr txBox="1"/>
          <p:nvPr/>
        </p:nvSpPr>
        <p:spPr>
          <a:xfrm>
            <a:off x="9814318" y="2241876"/>
            <a:ext cx="2103120" cy="274320"/>
          </a:xfrm>
          <a:prstGeom prst="roundRect">
            <a:avLst/>
          </a:prstGeom>
          <a:solidFill>
            <a:schemeClr val="bg2">
              <a:lumMod val="75000"/>
              <a:alpha val="89000"/>
            </a:schemeClr>
          </a:solidFill>
          <a:ln>
            <a:noFill/>
          </a:ln>
          <a:effectLst>
            <a:outerShdw blurRad="50800" dist="38100" dir="2700000" algn="tl" rotWithShape="0">
              <a:prstClr val="black">
                <a:alpha val="12000"/>
              </a:prstClr>
            </a:outerShdw>
          </a:effectLst>
        </p:spPr>
        <p:txBody>
          <a:bodyPr spcFirstLastPara="1" wrap="square" lIns="68575" tIns="34275" rIns="68575" bIns="34275"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Avenir Next LT Pro"/>
                <a:ea typeface="+mn-ea"/>
                <a:cs typeface="+mn-cs"/>
                <a:sym typeface="Wingdings" panose="05000000000000000000" pitchFamily="2" charset="2"/>
              </a:rPr>
              <a:t>Patient Satisfaction</a:t>
            </a:r>
            <a:endParaRPr kumimoji="0" lang="en-US" sz="10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7" name="Google Shape;120;p26">
            <a:extLst>
              <a:ext uri="{FF2B5EF4-FFF2-40B4-BE49-F238E27FC236}">
                <a16:creationId xmlns:a16="http://schemas.microsoft.com/office/drawing/2014/main" id="{1D16DA46-0904-E9D3-6F5E-F3581FA02926}"/>
              </a:ext>
            </a:extLst>
          </p:cNvPr>
          <p:cNvSpPr txBox="1"/>
          <p:nvPr/>
        </p:nvSpPr>
        <p:spPr>
          <a:xfrm>
            <a:off x="9814318" y="1800842"/>
            <a:ext cx="2103120" cy="274320"/>
          </a:xfrm>
          <a:prstGeom prst="roundRect">
            <a:avLst/>
          </a:prstGeom>
          <a:solidFill>
            <a:schemeClr val="bg2">
              <a:lumMod val="75000"/>
              <a:alpha val="89000"/>
            </a:schemeClr>
          </a:solidFill>
          <a:ln>
            <a:noFill/>
          </a:ln>
          <a:effectLst>
            <a:outerShdw blurRad="50800" dist="38100" dir="2700000" algn="tl" rotWithShape="0">
              <a:prstClr val="black">
                <a:alpha val="12000"/>
              </a:prstClr>
            </a:outerShdw>
          </a:effectLst>
        </p:spPr>
        <p:txBody>
          <a:bodyPr spcFirstLastPara="1" wrap="square" lIns="68575" tIns="34275" rIns="68575" bIns="34275"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Avenir Next LT Pro"/>
                <a:ea typeface="+mn-ea"/>
                <a:cs typeface="+mn-cs"/>
                <a:sym typeface="Wingdings" panose="05000000000000000000" pitchFamily="2" charset="2"/>
              </a:rPr>
              <a:t>Postage Cost</a:t>
            </a:r>
            <a:endParaRPr kumimoji="0" lang="en-US" sz="10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4" name="Google Shape;120;p26">
            <a:extLst>
              <a:ext uri="{FF2B5EF4-FFF2-40B4-BE49-F238E27FC236}">
                <a16:creationId xmlns:a16="http://schemas.microsoft.com/office/drawing/2014/main" id="{0D08225D-7E8C-4D2C-D710-1F8A843D8B6C}"/>
              </a:ext>
            </a:extLst>
          </p:cNvPr>
          <p:cNvSpPr txBox="1"/>
          <p:nvPr/>
        </p:nvSpPr>
        <p:spPr>
          <a:xfrm>
            <a:off x="4337310" y="1645988"/>
            <a:ext cx="2103120" cy="274320"/>
          </a:xfrm>
          <a:prstGeom prst="roundRect">
            <a:avLst/>
          </a:prstGeom>
          <a:solidFill>
            <a:schemeClr val="bg2">
              <a:lumMod val="75000"/>
              <a:alpha val="89000"/>
            </a:schemeClr>
          </a:solidFill>
          <a:ln>
            <a:noFill/>
          </a:ln>
          <a:effectLst>
            <a:outerShdw blurRad="50800" dist="38100" dir="2700000" algn="tl" rotWithShape="0">
              <a:prstClr val="black">
                <a:alpha val="12000"/>
              </a:prstClr>
            </a:outerShdw>
          </a:effectLst>
        </p:spPr>
        <p:txBody>
          <a:bodyPr spcFirstLastPara="1" wrap="square" lIns="68575" tIns="34275" rIns="68575" bIns="34275"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Avenir Next LT Pro"/>
                <a:ea typeface="+mn-ea"/>
                <a:cs typeface="+mn-cs"/>
                <a:sym typeface="Wingdings" panose="05000000000000000000" pitchFamily="2" charset="2"/>
              </a:rPr>
              <a:t>Rising Denials</a:t>
            </a:r>
            <a:endParaRPr kumimoji="0" sz="10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5" name="Google Shape;120;p26">
            <a:extLst>
              <a:ext uri="{FF2B5EF4-FFF2-40B4-BE49-F238E27FC236}">
                <a16:creationId xmlns:a16="http://schemas.microsoft.com/office/drawing/2014/main" id="{9855E7D4-FBF4-17F5-A1FC-2E7102A2A230}"/>
              </a:ext>
            </a:extLst>
          </p:cNvPr>
          <p:cNvSpPr txBox="1"/>
          <p:nvPr/>
        </p:nvSpPr>
        <p:spPr>
          <a:xfrm>
            <a:off x="4337310" y="2069580"/>
            <a:ext cx="2103120" cy="274320"/>
          </a:xfrm>
          <a:prstGeom prst="roundRect">
            <a:avLst/>
          </a:prstGeom>
          <a:solidFill>
            <a:schemeClr val="bg2">
              <a:lumMod val="75000"/>
              <a:alpha val="89000"/>
            </a:schemeClr>
          </a:solidFill>
          <a:ln>
            <a:noFill/>
          </a:ln>
          <a:effectLst>
            <a:outerShdw blurRad="50800" dist="38100" dir="2700000" algn="tl" rotWithShape="0">
              <a:prstClr val="black">
                <a:alpha val="12000"/>
              </a:prstClr>
            </a:outerShdw>
          </a:effectLst>
        </p:spPr>
        <p:txBody>
          <a:bodyPr spcFirstLastPara="1" wrap="square" lIns="68575" tIns="34275" rIns="68575" bIns="34275"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Avenir Next LT Pro"/>
                <a:ea typeface="+mn-ea"/>
                <a:cs typeface="+mn-cs"/>
                <a:sym typeface="Wingdings" panose="05000000000000000000" pitchFamily="2" charset="2"/>
              </a:rPr>
              <a:t>Bad Debt</a:t>
            </a:r>
            <a:endParaRPr kumimoji="0" sz="10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6" name="Google Shape;120;p26">
            <a:extLst>
              <a:ext uri="{FF2B5EF4-FFF2-40B4-BE49-F238E27FC236}">
                <a16:creationId xmlns:a16="http://schemas.microsoft.com/office/drawing/2014/main" id="{21D794AF-C38C-6636-D610-742582D41D15}"/>
              </a:ext>
            </a:extLst>
          </p:cNvPr>
          <p:cNvSpPr txBox="1"/>
          <p:nvPr/>
        </p:nvSpPr>
        <p:spPr>
          <a:xfrm>
            <a:off x="4337310" y="2493172"/>
            <a:ext cx="2103120" cy="274320"/>
          </a:xfrm>
          <a:prstGeom prst="roundRect">
            <a:avLst/>
          </a:prstGeom>
          <a:solidFill>
            <a:schemeClr val="bg2">
              <a:lumMod val="75000"/>
              <a:alpha val="89000"/>
            </a:schemeClr>
          </a:solidFill>
          <a:ln>
            <a:noFill/>
          </a:ln>
          <a:effectLst>
            <a:outerShdw blurRad="50800" dist="38100" dir="2700000" algn="tl" rotWithShape="0">
              <a:prstClr val="black">
                <a:alpha val="12000"/>
              </a:prstClr>
            </a:outerShdw>
          </a:effectLst>
        </p:spPr>
        <p:txBody>
          <a:bodyPr spcFirstLastPara="1" wrap="square" lIns="68575" tIns="34275" rIns="68575" bIns="34275"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Avenir Next LT Pro"/>
                <a:ea typeface="+mn-ea"/>
                <a:cs typeface="+mn-cs"/>
                <a:sym typeface="Wingdings" panose="05000000000000000000" pitchFamily="2" charset="2"/>
              </a:rPr>
              <a:t>Staffing Strain &amp; Cost</a:t>
            </a:r>
            <a:endParaRPr kumimoji="0" sz="10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37" name="Google Shape;120;p26">
            <a:extLst>
              <a:ext uri="{FF2B5EF4-FFF2-40B4-BE49-F238E27FC236}">
                <a16:creationId xmlns:a16="http://schemas.microsoft.com/office/drawing/2014/main" id="{5A8FC8A7-ECD5-6437-1105-F4616470017D}"/>
              </a:ext>
            </a:extLst>
          </p:cNvPr>
          <p:cNvSpPr txBox="1"/>
          <p:nvPr/>
        </p:nvSpPr>
        <p:spPr>
          <a:xfrm>
            <a:off x="4337310" y="1222396"/>
            <a:ext cx="2103120" cy="274320"/>
          </a:xfrm>
          <a:prstGeom prst="roundRect">
            <a:avLst/>
          </a:prstGeom>
          <a:solidFill>
            <a:schemeClr val="bg2">
              <a:lumMod val="75000"/>
              <a:alpha val="89000"/>
            </a:schemeClr>
          </a:solidFill>
          <a:ln>
            <a:noFill/>
          </a:ln>
          <a:effectLst>
            <a:outerShdw blurRad="50800" dist="38100" dir="2700000" algn="tl" rotWithShape="0">
              <a:prstClr val="black">
                <a:alpha val="12000"/>
              </a:prstClr>
            </a:outerShdw>
          </a:effectLst>
        </p:spPr>
        <p:txBody>
          <a:bodyPr spcFirstLastPara="1" wrap="square" lIns="68575" tIns="34275" rIns="68575" bIns="34275"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Avenir Next LT Pro"/>
                <a:ea typeface="+mn-ea"/>
                <a:cs typeface="+mn-cs"/>
                <a:sym typeface="Wingdings" panose="05000000000000000000" pitchFamily="2" charset="2"/>
              </a:rPr>
              <a:t>Patient Leakage</a:t>
            </a:r>
            <a:endParaRPr kumimoji="0" lang="en-US" sz="10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57" name="TextBox 56">
            <a:extLst>
              <a:ext uri="{FF2B5EF4-FFF2-40B4-BE49-F238E27FC236}">
                <a16:creationId xmlns:a16="http://schemas.microsoft.com/office/drawing/2014/main" id="{4F1C9C70-435D-C9BF-843B-30EF13932A6A}"/>
              </a:ext>
            </a:extLst>
          </p:cNvPr>
          <p:cNvSpPr txBox="1"/>
          <p:nvPr/>
        </p:nvSpPr>
        <p:spPr>
          <a:xfrm>
            <a:off x="4337310" y="159486"/>
            <a:ext cx="992259" cy="369332"/>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6756F"/>
                </a:solidFill>
                <a:effectLst/>
                <a:uLnTx/>
                <a:uFillTx/>
                <a:latin typeface="Avenir Next LT Pro"/>
                <a:ea typeface="Open Sans Light" panose="020B0606030504020204" pitchFamily="34" charset="0"/>
                <a:cs typeface="Open Sans Light" panose="020B0606030504020204" pitchFamily="34" charset="0"/>
              </a:rPr>
              <a:t>VISIBLE </a:t>
            </a:r>
            <a:br>
              <a:rPr kumimoji="0" lang="en-US" sz="1200" b="0" i="0" u="none" strike="noStrike" kern="1200" cap="none" spc="0" normalizeH="0" baseline="0" noProof="0">
                <a:ln>
                  <a:noFill/>
                </a:ln>
                <a:solidFill>
                  <a:srgbClr val="46756F"/>
                </a:solidFill>
                <a:effectLst/>
                <a:uLnTx/>
                <a:uFillTx/>
                <a:latin typeface="Avenir Next LT Pro"/>
                <a:ea typeface="Open Sans Light" panose="020B0606030504020204" pitchFamily="34" charset="0"/>
                <a:cs typeface="Open Sans Light" panose="020B0606030504020204" pitchFamily="34" charset="0"/>
              </a:rPr>
            </a:br>
            <a:r>
              <a:rPr kumimoji="0" lang="en-US" sz="1200" b="0" i="0" u="none" strike="noStrike" kern="1200" cap="none" spc="0" normalizeH="0" baseline="0" noProof="0">
                <a:ln>
                  <a:noFill/>
                </a:ln>
                <a:solidFill>
                  <a:srgbClr val="46756F"/>
                </a:solidFill>
                <a:effectLst/>
                <a:uLnTx/>
                <a:uFillTx/>
                <a:latin typeface="Avenir Next LT Pro"/>
                <a:ea typeface="Open Sans Light" panose="020B0606030504020204" pitchFamily="34" charset="0"/>
                <a:cs typeface="Open Sans Light" panose="020B0606030504020204" pitchFamily="34" charset="0"/>
              </a:rPr>
              <a:t>CHALLENGES</a:t>
            </a:r>
          </a:p>
        </p:txBody>
      </p:sp>
      <p:sp>
        <p:nvSpPr>
          <p:cNvPr id="58" name="TextBox 57">
            <a:extLst>
              <a:ext uri="{FF2B5EF4-FFF2-40B4-BE49-F238E27FC236}">
                <a16:creationId xmlns:a16="http://schemas.microsoft.com/office/drawing/2014/main" id="{538811F0-B420-F86F-08CF-03C8740B7036}"/>
              </a:ext>
            </a:extLst>
          </p:cNvPr>
          <p:cNvSpPr txBox="1"/>
          <p:nvPr/>
        </p:nvSpPr>
        <p:spPr>
          <a:xfrm>
            <a:off x="4337310" y="3184040"/>
            <a:ext cx="1061188" cy="369332"/>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6756F"/>
                </a:solidFill>
                <a:effectLst/>
                <a:uLnTx/>
                <a:uFillTx/>
                <a:latin typeface="Avenir Next LT Pro"/>
                <a:ea typeface="Open Sans Light" panose="020B0606030504020204" pitchFamily="34" charset="0"/>
                <a:cs typeface="Open Sans Light" panose="020B0606030504020204" pitchFamily="34" charset="0"/>
              </a:rPr>
              <a:t>HIDDEN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6756F"/>
                </a:solidFill>
                <a:effectLst/>
                <a:uLnTx/>
                <a:uFillTx/>
                <a:latin typeface="Avenir Next LT Pro"/>
                <a:ea typeface="Open Sans Light" panose="020B0606030504020204" pitchFamily="34" charset="0"/>
                <a:cs typeface="Open Sans Light" panose="020B0606030504020204" pitchFamily="34" charset="0"/>
              </a:rPr>
              <a:t>ROOT CAUSES</a:t>
            </a:r>
          </a:p>
        </p:txBody>
      </p:sp>
    </p:spTree>
    <p:extLst>
      <p:ext uri="{BB962C8B-B14F-4D97-AF65-F5344CB8AC3E}">
        <p14:creationId xmlns:p14="http://schemas.microsoft.com/office/powerpoint/2010/main" val="4044922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48B70-D9C5-EE94-A22F-27964FE5E400}"/>
            </a:ext>
          </a:extLst>
        </p:cNvPr>
        <p:cNvGrpSpPr/>
        <p:nvPr/>
      </p:nvGrpSpPr>
      <p:grpSpPr>
        <a:xfrm>
          <a:off x="0" y="0"/>
          <a:ext cx="0" cy="0"/>
          <a:chOff x="0" y="0"/>
          <a:chExt cx="0" cy="0"/>
        </a:xfrm>
      </p:grpSpPr>
      <p:sp>
        <p:nvSpPr>
          <p:cNvPr id="34" name="Rectangle: Rounded Corners 33">
            <a:extLst>
              <a:ext uri="{FF2B5EF4-FFF2-40B4-BE49-F238E27FC236}">
                <a16:creationId xmlns:a16="http://schemas.microsoft.com/office/drawing/2014/main" id="{2B060082-424F-7E70-55FD-EFD12FE8C955}"/>
              </a:ext>
            </a:extLst>
          </p:cNvPr>
          <p:cNvSpPr/>
          <p:nvPr/>
        </p:nvSpPr>
        <p:spPr>
          <a:xfrm>
            <a:off x="930564" y="2901206"/>
            <a:ext cx="10321636" cy="3331598"/>
          </a:xfrm>
          <a:prstGeom prst="roundRect">
            <a:avLst>
              <a:gd name="adj" fmla="val 9899"/>
            </a:avLst>
          </a:prstGeom>
          <a:gradFill flip="none" rotWithShape="1">
            <a:gsLst>
              <a:gs pos="14000">
                <a:schemeClr val="bg1"/>
              </a:gs>
              <a:gs pos="86000">
                <a:schemeClr val="accent2">
                  <a:lumMod val="40000"/>
                  <a:lumOff val="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1200" cap="none" spc="0" normalizeH="0" baseline="0" noProof="0">
              <a:ln>
                <a:noFill/>
              </a:ln>
              <a:solidFill>
                <a:srgbClr val="000000"/>
              </a:solidFill>
              <a:effectLst/>
              <a:uLnTx/>
              <a:uFillTx/>
              <a:latin typeface="Avenir Next LT Pro"/>
              <a:cs typeface="Arial"/>
              <a:sym typeface="Arial"/>
            </a:endParaRPr>
          </a:p>
        </p:txBody>
      </p:sp>
      <p:sp>
        <p:nvSpPr>
          <p:cNvPr id="45" name="Rectangle: Rounded Corners 44">
            <a:extLst>
              <a:ext uri="{FF2B5EF4-FFF2-40B4-BE49-F238E27FC236}">
                <a16:creationId xmlns:a16="http://schemas.microsoft.com/office/drawing/2014/main" id="{E689C569-FDCF-B824-A3BC-AD2E0DDE5DC5}"/>
              </a:ext>
            </a:extLst>
          </p:cNvPr>
          <p:cNvSpPr/>
          <p:nvPr/>
        </p:nvSpPr>
        <p:spPr>
          <a:xfrm>
            <a:off x="491579" y="1328486"/>
            <a:ext cx="11208822" cy="2370439"/>
          </a:xfrm>
          <a:prstGeom prst="roundRect">
            <a:avLst>
              <a:gd name="adj" fmla="val 11911"/>
            </a:avLst>
          </a:prstGeom>
          <a:solidFill>
            <a:srgbClr val="F3F4F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1200" cap="none" spc="0" normalizeH="0" baseline="0" noProof="0">
              <a:ln>
                <a:noFill/>
              </a:ln>
              <a:solidFill>
                <a:srgbClr val="000000"/>
              </a:solidFill>
              <a:effectLst/>
              <a:uLnTx/>
              <a:uFillTx/>
              <a:latin typeface="Avenir Next LT Pro"/>
              <a:cs typeface="Arial"/>
              <a:sym typeface="Arial"/>
            </a:endParaRPr>
          </a:p>
        </p:txBody>
      </p:sp>
      <p:sp>
        <p:nvSpPr>
          <p:cNvPr id="7" name="Google Shape;120;p26">
            <a:extLst>
              <a:ext uri="{FF2B5EF4-FFF2-40B4-BE49-F238E27FC236}">
                <a16:creationId xmlns:a16="http://schemas.microsoft.com/office/drawing/2014/main" id="{2FBCE130-CA39-7957-BEC6-D2C3574EE341}"/>
              </a:ext>
            </a:extLst>
          </p:cNvPr>
          <p:cNvSpPr txBox="1">
            <a:spLocks/>
          </p:cNvSpPr>
          <p:nvPr/>
        </p:nvSpPr>
        <p:spPr>
          <a:xfrm>
            <a:off x="930564" y="2310329"/>
            <a:ext cx="1908463" cy="885889"/>
          </a:xfrm>
          <a:prstGeom prst="rect">
            <a:avLst/>
          </a:prstGeom>
          <a:noFill/>
          <a:ln>
            <a:noFill/>
          </a:ln>
        </p:spPr>
        <p:txBody>
          <a:bodyPr spcFirstLastPara="1" wrap="square" lIns="68575" tIns="34275" rIns="68575"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1200" cap="none" spc="0" normalizeH="0" baseline="0" noProof="0">
                <a:ln>
                  <a:noFill/>
                </a:ln>
                <a:solidFill>
                  <a:srgbClr val="49494C"/>
                </a:solidFill>
                <a:effectLst/>
                <a:uLnTx/>
                <a:uFillTx/>
                <a:latin typeface="Avenir Next LT Pro"/>
                <a:cs typeface="Arial"/>
                <a:sym typeface="Poppins"/>
              </a:rPr>
              <a:t>Eliminate confusion and missed appointments with verified provider information and smart search experiences.</a:t>
            </a:r>
            <a:endParaRPr kumimoji="0" lang="en-US" sz="1850" b="0" i="0" u="none" strike="noStrike" kern="1200" cap="none" spc="0" normalizeH="0" baseline="0" noProof="0">
              <a:ln>
                <a:noFill/>
              </a:ln>
              <a:solidFill>
                <a:srgbClr val="49494C"/>
              </a:solidFill>
              <a:effectLst/>
              <a:uLnTx/>
              <a:uFillTx/>
              <a:latin typeface="Avenir Next LT Pro"/>
              <a:cs typeface="Arial"/>
              <a:sym typeface="Arial"/>
            </a:endParaRPr>
          </a:p>
        </p:txBody>
      </p:sp>
      <p:cxnSp>
        <p:nvCxnSpPr>
          <p:cNvPr id="11" name="Straight Connector 10">
            <a:extLst>
              <a:ext uri="{FF2B5EF4-FFF2-40B4-BE49-F238E27FC236}">
                <a16:creationId xmlns:a16="http://schemas.microsoft.com/office/drawing/2014/main" id="{10DC21B9-7C3F-EB87-A2A3-E9F8CDBFE281}"/>
              </a:ext>
            </a:extLst>
          </p:cNvPr>
          <p:cNvCxnSpPr>
            <a:cxnSpLocks/>
          </p:cNvCxnSpPr>
          <p:nvPr/>
        </p:nvCxnSpPr>
        <p:spPr>
          <a:xfrm flipH="1">
            <a:off x="7696378" y="4551831"/>
            <a:ext cx="3032416" cy="0"/>
          </a:xfrm>
          <a:prstGeom prst="line">
            <a:avLst/>
          </a:prstGeom>
          <a:ln w="25400" cap="rnd">
            <a:gradFill>
              <a:gsLst>
                <a:gs pos="14000">
                  <a:srgbClr val="92D050">
                    <a:alpha val="0"/>
                  </a:srgbClr>
                </a:gs>
                <a:gs pos="86000">
                  <a:schemeClr val="accent1"/>
                </a:gs>
              </a:gsLst>
              <a:lin ang="14400000" scaled="0"/>
            </a:gradFill>
            <a:round/>
            <a:headEnd type="oval" w="sm" len="sm"/>
          </a:ln>
        </p:spPr>
        <p:style>
          <a:lnRef idx="1">
            <a:schemeClr val="accent1"/>
          </a:lnRef>
          <a:fillRef idx="0">
            <a:schemeClr val="accent1"/>
          </a:fillRef>
          <a:effectRef idx="0">
            <a:schemeClr val="accent1"/>
          </a:effectRef>
          <a:fontRef idx="minor">
            <a:schemeClr val="tx1"/>
          </a:fontRef>
        </p:style>
      </p:cxnSp>
      <p:sp>
        <p:nvSpPr>
          <p:cNvPr id="17" name="Google Shape;120;p26">
            <a:extLst>
              <a:ext uri="{FF2B5EF4-FFF2-40B4-BE49-F238E27FC236}">
                <a16:creationId xmlns:a16="http://schemas.microsoft.com/office/drawing/2014/main" id="{07009E9D-E8F4-9208-9814-A848268D211F}"/>
              </a:ext>
            </a:extLst>
          </p:cNvPr>
          <p:cNvSpPr txBox="1">
            <a:spLocks/>
          </p:cNvSpPr>
          <p:nvPr/>
        </p:nvSpPr>
        <p:spPr>
          <a:xfrm>
            <a:off x="5436267" y="2310329"/>
            <a:ext cx="1925738" cy="754626"/>
          </a:xfrm>
          <a:prstGeom prst="rect">
            <a:avLst/>
          </a:prstGeom>
          <a:noFill/>
          <a:ln>
            <a:noFill/>
          </a:ln>
        </p:spPr>
        <p:txBody>
          <a:bodyPr spcFirstLastPara="1" wrap="square" lIns="68575" tIns="34275" rIns="68575"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1200" cap="none" spc="0" normalizeH="0" baseline="0" noProof="0">
                <a:ln>
                  <a:noFill/>
                </a:ln>
                <a:solidFill>
                  <a:srgbClr val="49494C"/>
                </a:solidFill>
                <a:effectLst/>
                <a:uLnTx/>
                <a:uFillTx/>
                <a:latin typeface="Avenir Next LT Pro"/>
                <a:cs typeface="Poppins"/>
                <a:sym typeface="Poppins"/>
              </a:rPr>
              <a:t>Simplify access to care and reduce call-center volume with self-service, availability-aware scheduling.</a:t>
            </a:r>
            <a:endParaRPr kumimoji="0" lang="en-US" sz="1850" b="0" i="0" u="none" strike="noStrike" kern="1200" cap="none" spc="0" normalizeH="0" baseline="0" noProof="0">
              <a:ln>
                <a:noFill/>
              </a:ln>
              <a:solidFill>
                <a:srgbClr val="49494C"/>
              </a:solidFill>
              <a:effectLst/>
              <a:uLnTx/>
              <a:uFillTx/>
              <a:latin typeface="Avenir Next LT Pro"/>
              <a:cs typeface="Arial"/>
              <a:sym typeface="Arial"/>
            </a:endParaRPr>
          </a:p>
        </p:txBody>
      </p:sp>
      <p:sp>
        <p:nvSpPr>
          <p:cNvPr id="27" name="Google Shape;120;p26">
            <a:extLst>
              <a:ext uri="{FF2B5EF4-FFF2-40B4-BE49-F238E27FC236}">
                <a16:creationId xmlns:a16="http://schemas.microsoft.com/office/drawing/2014/main" id="{8D50D0F5-D87F-080C-E1DA-65A4260C2878}"/>
              </a:ext>
            </a:extLst>
          </p:cNvPr>
          <p:cNvSpPr txBox="1">
            <a:spLocks/>
          </p:cNvSpPr>
          <p:nvPr/>
        </p:nvSpPr>
        <p:spPr>
          <a:xfrm>
            <a:off x="7441608" y="2320910"/>
            <a:ext cx="1925738" cy="746689"/>
          </a:xfrm>
          <a:prstGeom prst="rect">
            <a:avLst/>
          </a:prstGeom>
          <a:noFill/>
          <a:ln>
            <a:noFill/>
          </a:ln>
        </p:spPr>
        <p:txBody>
          <a:bodyPr spcFirstLastPara="1" wrap="square" lIns="68575" tIns="34275" rIns="68575"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1200" cap="none" spc="0" normalizeH="0" baseline="0" noProof="0">
                <a:ln>
                  <a:noFill/>
                </a:ln>
                <a:solidFill>
                  <a:srgbClr val="49494C"/>
                </a:solidFill>
                <a:effectLst/>
                <a:uLnTx/>
                <a:uFillTx/>
                <a:latin typeface="Avenir Next LT Pro"/>
                <a:cs typeface="Poppins"/>
                <a:sym typeface="Poppins"/>
              </a:rPr>
              <a:t>Personalized, omnichannel reminders, updates, and follow-ups improve satisfaction and reduce no-shows.</a:t>
            </a:r>
            <a:endParaRPr kumimoji="0" lang="en-US" sz="1850" b="0" i="0" u="none" strike="noStrike" kern="1200" cap="none" spc="0" normalizeH="0" baseline="0" noProof="0">
              <a:ln>
                <a:noFill/>
              </a:ln>
              <a:solidFill>
                <a:srgbClr val="49494C"/>
              </a:solidFill>
              <a:effectLst/>
              <a:uLnTx/>
              <a:uFillTx/>
              <a:latin typeface="Avenir Next LT Pro"/>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1200" cap="none" spc="0" normalizeH="0" baseline="0" noProof="0">
              <a:ln>
                <a:noFill/>
              </a:ln>
              <a:solidFill>
                <a:srgbClr val="49494C"/>
              </a:solidFill>
              <a:effectLst/>
              <a:uLnTx/>
              <a:uFillTx/>
              <a:latin typeface="Avenir Next LT Pro"/>
              <a:cs typeface="Poppins"/>
              <a:sym typeface="Arial"/>
            </a:endParaRPr>
          </a:p>
        </p:txBody>
      </p:sp>
      <p:sp>
        <p:nvSpPr>
          <p:cNvPr id="31" name="Google Shape;120;p26">
            <a:extLst>
              <a:ext uri="{FF2B5EF4-FFF2-40B4-BE49-F238E27FC236}">
                <a16:creationId xmlns:a16="http://schemas.microsoft.com/office/drawing/2014/main" id="{C59689A9-67BE-41F9-3B15-CA88894D3B12}"/>
              </a:ext>
            </a:extLst>
          </p:cNvPr>
          <p:cNvSpPr txBox="1">
            <a:spLocks/>
          </p:cNvSpPr>
          <p:nvPr/>
        </p:nvSpPr>
        <p:spPr>
          <a:xfrm>
            <a:off x="9542324" y="2314756"/>
            <a:ext cx="2158087" cy="774514"/>
          </a:xfrm>
          <a:prstGeom prst="rect">
            <a:avLst/>
          </a:prstGeom>
          <a:noFill/>
          <a:ln>
            <a:noFill/>
          </a:ln>
        </p:spPr>
        <p:txBody>
          <a:bodyPr spcFirstLastPara="1" wrap="square" lIns="68575" tIns="34275" rIns="68575"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1200" cap="none" spc="0" normalizeH="0" baseline="0" noProof="0">
                <a:ln>
                  <a:noFill/>
                </a:ln>
                <a:solidFill>
                  <a:srgbClr val="49494C"/>
                </a:solidFill>
                <a:effectLst/>
                <a:uLnTx/>
                <a:uFillTx/>
                <a:latin typeface="Avenir Next LT Pro"/>
                <a:cs typeface="Poppins"/>
                <a:sym typeface="Poppins"/>
              </a:rPr>
              <a:t>Provide frictionless digital options — from pre-service estimates to post-care balances — all within one branded experience.</a:t>
            </a:r>
            <a:endParaRPr kumimoji="0" lang="en-US" sz="1850" b="0" i="0" u="none" strike="noStrike" kern="1200" cap="none" spc="0" normalizeH="0" baseline="0" noProof="0">
              <a:ln>
                <a:noFill/>
              </a:ln>
              <a:solidFill>
                <a:srgbClr val="49494C"/>
              </a:solidFill>
              <a:effectLst/>
              <a:uLnTx/>
              <a:uFillTx/>
              <a:latin typeface="Avenir Next LT Pro"/>
              <a:cs typeface="Arial"/>
              <a:sym typeface="Arial"/>
            </a:endParaRPr>
          </a:p>
        </p:txBody>
      </p:sp>
      <p:sp>
        <p:nvSpPr>
          <p:cNvPr id="2" name="TextBox 1">
            <a:extLst>
              <a:ext uri="{FF2B5EF4-FFF2-40B4-BE49-F238E27FC236}">
                <a16:creationId xmlns:a16="http://schemas.microsoft.com/office/drawing/2014/main" id="{8D0A8984-128F-20B3-2F56-7188CF4F8E03}"/>
              </a:ext>
            </a:extLst>
          </p:cNvPr>
          <p:cNvSpPr txBox="1"/>
          <p:nvPr/>
        </p:nvSpPr>
        <p:spPr>
          <a:xfrm>
            <a:off x="1089701" y="1721366"/>
            <a:ext cx="1264109" cy="430887"/>
          </a:xfrm>
          <a:prstGeom prst="rect">
            <a:avLst/>
          </a:prstGeom>
          <a:noFill/>
        </p:spPr>
        <p:txBody>
          <a:bodyPr wrap="square" lIns="91440" tIns="45720" rIns="91440" bIns="4572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en-US" sz="2200" b="1" i="0" u="none" strike="noStrike" kern="1200" cap="none" spc="0" normalizeH="0" baseline="0" noProof="0">
                <a:ln>
                  <a:noFill/>
                </a:ln>
                <a:solidFill>
                  <a:srgbClr val="79C0B7"/>
                </a:solidFill>
                <a:effectLst/>
                <a:uLnTx/>
                <a:uFillTx/>
                <a:latin typeface="Avenir Next LT Pro"/>
                <a:ea typeface="+mn-ea"/>
                <a:cs typeface="Poppins"/>
                <a:sym typeface="Poppins"/>
              </a:rPr>
              <a:t>Search</a:t>
            </a:r>
            <a:endParaRPr kumimoji="0" lang="en-US" sz="2200" b="1" i="0" u="none" strike="noStrike" kern="1200" cap="none" spc="0" normalizeH="0" baseline="0" noProof="0">
              <a:ln>
                <a:noFill/>
              </a:ln>
              <a:solidFill>
                <a:srgbClr val="79C0B7"/>
              </a:solidFill>
              <a:effectLst/>
              <a:uLnTx/>
              <a:uFillTx/>
              <a:latin typeface="Avenir Next LT Pro"/>
              <a:ea typeface="+mn-ea"/>
              <a:cs typeface="Poppins"/>
              <a:sym typeface="Arial"/>
            </a:endParaRPr>
          </a:p>
        </p:txBody>
      </p:sp>
      <p:sp>
        <p:nvSpPr>
          <p:cNvPr id="3" name="TextBox 2">
            <a:extLst>
              <a:ext uri="{FF2B5EF4-FFF2-40B4-BE49-F238E27FC236}">
                <a16:creationId xmlns:a16="http://schemas.microsoft.com/office/drawing/2014/main" id="{9A7E5872-123D-C9CC-E392-6669054B2224}"/>
              </a:ext>
            </a:extLst>
          </p:cNvPr>
          <p:cNvSpPr txBox="1"/>
          <p:nvPr/>
        </p:nvSpPr>
        <p:spPr>
          <a:xfrm>
            <a:off x="9807000" y="1722019"/>
            <a:ext cx="827364" cy="430887"/>
          </a:xfrm>
          <a:prstGeom prst="rect">
            <a:avLst/>
          </a:prstGeom>
          <a:noFill/>
        </p:spPr>
        <p:txBody>
          <a:bodyPr wrap="square" lIns="91440" tIns="45720" rIns="91440" bIns="4572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en-US" sz="2200" b="1" i="0" u="none" strike="noStrike" kern="1200" cap="none" spc="0" normalizeH="0" baseline="0" noProof="0">
                <a:ln>
                  <a:noFill/>
                </a:ln>
                <a:solidFill>
                  <a:srgbClr val="02346D"/>
                </a:solidFill>
                <a:effectLst/>
                <a:uLnTx/>
                <a:uFillTx/>
                <a:latin typeface="Avenir Next LT Pro"/>
                <a:ea typeface="+mn-ea"/>
                <a:cs typeface="Poppins"/>
                <a:sym typeface="Poppins"/>
              </a:rPr>
              <a:t>Pay</a:t>
            </a:r>
            <a:endParaRPr kumimoji="0" lang="en-US" sz="2200" b="1" i="0" u="none" strike="noStrike" kern="1200" cap="none" spc="0" normalizeH="0" baseline="0" noProof="0">
              <a:ln>
                <a:noFill/>
              </a:ln>
              <a:solidFill>
                <a:srgbClr val="02346D"/>
              </a:solidFill>
              <a:effectLst/>
              <a:uLnTx/>
              <a:uFillTx/>
              <a:latin typeface="Avenir Next LT Pro"/>
              <a:ea typeface="+mn-ea"/>
              <a:cs typeface="Poppins"/>
              <a:sym typeface="Arial"/>
            </a:endParaRPr>
          </a:p>
        </p:txBody>
      </p:sp>
      <p:sp>
        <p:nvSpPr>
          <p:cNvPr id="6" name="TextBox 5">
            <a:extLst>
              <a:ext uri="{FF2B5EF4-FFF2-40B4-BE49-F238E27FC236}">
                <a16:creationId xmlns:a16="http://schemas.microsoft.com/office/drawing/2014/main" id="{181CEE6A-A746-FB5C-549C-65AB2B9ADFE2}"/>
              </a:ext>
            </a:extLst>
          </p:cNvPr>
          <p:cNvSpPr txBox="1"/>
          <p:nvPr/>
        </p:nvSpPr>
        <p:spPr>
          <a:xfrm>
            <a:off x="5500540" y="1721366"/>
            <a:ext cx="1574113" cy="430887"/>
          </a:xfrm>
          <a:prstGeom prst="rect">
            <a:avLst/>
          </a:prstGeom>
          <a:noFill/>
        </p:spPr>
        <p:txBody>
          <a:bodyPr wrap="square" lIns="91440" tIns="45720" rIns="91440" bIns="4572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en-US" sz="2200" b="1" i="0" u="none" strike="noStrike" kern="1200" cap="none" spc="0" normalizeH="0" baseline="0" noProof="0">
                <a:ln>
                  <a:noFill/>
                </a:ln>
                <a:solidFill>
                  <a:srgbClr val="79C0B7"/>
                </a:solidFill>
                <a:effectLst/>
                <a:uLnTx/>
                <a:uFillTx/>
                <a:latin typeface="Avenir Next LT Pro"/>
                <a:ea typeface="+mn-ea"/>
                <a:cs typeface="Poppins"/>
                <a:sym typeface="Poppins"/>
              </a:rPr>
              <a:t>Schedule</a:t>
            </a:r>
            <a:endParaRPr kumimoji="0" lang="en-US" sz="2200" b="1" i="0" u="none" strike="noStrike" kern="1200" cap="none" spc="0" normalizeH="0" baseline="0" noProof="0">
              <a:ln>
                <a:noFill/>
              </a:ln>
              <a:solidFill>
                <a:srgbClr val="79C0B7"/>
              </a:solidFill>
              <a:effectLst/>
              <a:uLnTx/>
              <a:uFillTx/>
              <a:latin typeface="Avenir Next LT Pro"/>
              <a:ea typeface="+mn-ea"/>
              <a:cs typeface="Poppins"/>
              <a:sym typeface="Arial"/>
            </a:endParaRPr>
          </a:p>
        </p:txBody>
      </p:sp>
      <p:sp>
        <p:nvSpPr>
          <p:cNvPr id="9" name="TextBox 8">
            <a:extLst>
              <a:ext uri="{FF2B5EF4-FFF2-40B4-BE49-F238E27FC236}">
                <a16:creationId xmlns:a16="http://schemas.microsoft.com/office/drawing/2014/main" id="{031D4AF3-A185-FB54-111C-51EF01A0E7A2}"/>
              </a:ext>
            </a:extLst>
          </p:cNvPr>
          <p:cNvSpPr txBox="1"/>
          <p:nvPr/>
        </p:nvSpPr>
        <p:spPr>
          <a:xfrm>
            <a:off x="7709147" y="1721366"/>
            <a:ext cx="1342202" cy="430887"/>
          </a:xfrm>
          <a:prstGeom prst="rect">
            <a:avLst/>
          </a:prstGeom>
          <a:noFill/>
        </p:spPr>
        <p:txBody>
          <a:bodyPr wrap="square" lIns="91440" tIns="45720" rIns="91440" bIns="45720" anchor="t">
            <a:spAutoFit/>
          </a:bodyPr>
          <a:lstStyle>
            <a:defPPr marR="0" lvl="0" algn="l" rtl="0">
              <a:lnSpc>
                <a:spcPct val="100000"/>
              </a:lnSpc>
              <a:spcBef>
                <a:spcPts val="0"/>
              </a:spcBef>
              <a:spcAft>
                <a:spcPts val="0"/>
              </a:spcAft>
              <a:defRPr lang="en-US"/>
            </a:defPPr>
            <a:lvl1pPr marR="0" lvl="0" algn="ctr">
              <a:lnSpc>
                <a:spcPct val="100000"/>
              </a:lnSpc>
              <a:spcBef>
                <a:spcPts val="0"/>
              </a:spcBef>
              <a:spcAft>
                <a:spcPts val="800"/>
              </a:spcAft>
              <a:buClrTx/>
              <a:buFontTx/>
              <a:buNone/>
              <a:defRPr b="1" i="0" u="none" strike="noStrike" cap="none">
                <a:solidFill>
                  <a:schemeClr val="accent1"/>
                </a:solidFill>
                <a:latin typeface="Avenir Next LT Pro"/>
                <a:cs typeface="Poppins"/>
              </a:defRPr>
            </a:lvl1pPr>
            <a:lvl2pPr marR="0" lvl="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en-US" sz="2200" b="1" i="0" u="none" strike="noStrike" kern="1200" cap="none" spc="0" normalizeH="0" baseline="0" noProof="0">
                <a:ln>
                  <a:noFill/>
                </a:ln>
                <a:solidFill>
                  <a:srgbClr val="02346D"/>
                </a:solidFill>
                <a:effectLst/>
                <a:uLnTx/>
                <a:uFillTx/>
                <a:latin typeface="Avenir Next LT Pro"/>
                <a:ea typeface="+mn-ea"/>
                <a:cs typeface="Poppins"/>
                <a:sym typeface="Poppins"/>
              </a:rPr>
              <a:t>Engage</a:t>
            </a:r>
            <a:endParaRPr kumimoji="0" lang="en-US" sz="2200" b="1" i="0" u="none" strike="noStrike" kern="1200" cap="none" spc="0" normalizeH="0" baseline="0" noProof="0">
              <a:ln>
                <a:noFill/>
              </a:ln>
              <a:solidFill>
                <a:srgbClr val="02346D"/>
              </a:solidFill>
              <a:effectLst/>
              <a:uLnTx/>
              <a:uFillTx/>
              <a:latin typeface="Avenir Next LT Pro"/>
              <a:ea typeface="+mn-ea"/>
              <a:cs typeface="Poppins"/>
            </a:endParaRPr>
          </a:p>
        </p:txBody>
      </p:sp>
      <p:sp>
        <p:nvSpPr>
          <p:cNvPr id="18" name="TextBox 17">
            <a:extLst>
              <a:ext uri="{FF2B5EF4-FFF2-40B4-BE49-F238E27FC236}">
                <a16:creationId xmlns:a16="http://schemas.microsoft.com/office/drawing/2014/main" id="{A5D7D164-C5CE-EB07-C973-B7AC0BC7F129}"/>
              </a:ext>
            </a:extLst>
          </p:cNvPr>
          <p:cNvSpPr txBox="1"/>
          <p:nvPr/>
        </p:nvSpPr>
        <p:spPr>
          <a:xfrm>
            <a:off x="3126266" y="1721366"/>
            <a:ext cx="1574112" cy="430887"/>
          </a:xfrm>
          <a:prstGeom prst="rect">
            <a:avLst/>
          </a:prstGeom>
          <a:noFill/>
        </p:spPr>
        <p:txBody>
          <a:bodyPr wrap="square" lIns="91440" tIns="45720" rIns="91440" bIns="4572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800"/>
              </a:spcAft>
              <a:buClr>
                <a:srgbClr val="000000"/>
              </a:buClr>
              <a:buSzTx/>
              <a:buFont typeface="Arial"/>
              <a:buNone/>
              <a:tabLst/>
              <a:defRPr/>
            </a:pPr>
            <a:r>
              <a:rPr kumimoji="0" lang="en-US" sz="2200" b="1" i="0" u="none" strike="noStrike" kern="1200" cap="none" spc="0" normalizeH="0" baseline="0" noProof="0">
                <a:ln>
                  <a:noFill/>
                </a:ln>
                <a:solidFill>
                  <a:srgbClr val="79C0B7"/>
                </a:solidFill>
                <a:effectLst/>
                <a:uLnTx/>
                <a:uFillTx/>
                <a:latin typeface="Avenir Next LT Pro"/>
                <a:ea typeface="+mn-ea"/>
                <a:cs typeface="Poppins"/>
                <a:sym typeface="Poppins"/>
              </a:rPr>
              <a:t>Estimate</a:t>
            </a:r>
            <a:endParaRPr kumimoji="0" lang="en-US" sz="2200" b="1" i="0" u="none" strike="noStrike" kern="1200" cap="none" spc="0" normalizeH="0" baseline="0" noProof="0">
              <a:ln>
                <a:noFill/>
              </a:ln>
              <a:solidFill>
                <a:srgbClr val="79C0B7"/>
              </a:solidFill>
              <a:effectLst/>
              <a:uLnTx/>
              <a:uFillTx/>
              <a:latin typeface="Avenir Next LT Pro"/>
              <a:ea typeface="+mn-ea"/>
              <a:cs typeface="Arial"/>
              <a:sym typeface="Arial"/>
            </a:endParaRPr>
          </a:p>
        </p:txBody>
      </p:sp>
      <p:sp>
        <p:nvSpPr>
          <p:cNvPr id="37" name="Google Shape;120;p26">
            <a:extLst>
              <a:ext uri="{FF2B5EF4-FFF2-40B4-BE49-F238E27FC236}">
                <a16:creationId xmlns:a16="http://schemas.microsoft.com/office/drawing/2014/main" id="{70FD7499-19A5-8E48-0985-4ADCAD6D93FD}"/>
              </a:ext>
            </a:extLst>
          </p:cNvPr>
          <p:cNvSpPr txBox="1">
            <a:spLocks/>
          </p:cNvSpPr>
          <p:nvPr/>
        </p:nvSpPr>
        <p:spPr>
          <a:xfrm>
            <a:off x="2447397" y="5189292"/>
            <a:ext cx="2451548" cy="884741"/>
          </a:xfrm>
          <a:prstGeom prst="rect">
            <a:avLst/>
          </a:prstGeom>
          <a:noFill/>
          <a:ln>
            <a:noFill/>
          </a:ln>
        </p:spPr>
        <p:txBody>
          <a:bodyPr spcFirstLastPara="1" wrap="square" lIns="68575" tIns="34275" rIns="68575"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200" b="0" i="0" u="none" strike="noStrike" kern="1200" cap="none" spc="0" normalizeH="0" baseline="0" noProof="0">
                <a:ln>
                  <a:noFill/>
                </a:ln>
                <a:solidFill>
                  <a:srgbClr val="49494C"/>
                </a:solidFill>
                <a:effectLst/>
                <a:uLnTx/>
                <a:uFillTx/>
                <a:latin typeface="Avenir Next LT Pro"/>
                <a:cs typeface="Poppins"/>
                <a:sym typeface="Poppins"/>
              </a:rPr>
              <a:t>Trusted provider and location data</a:t>
            </a:r>
            <a:endParaRPr kumimoji="0" lang="en-US" sz="1850" b="0" i="0" u="none" strike="noStrike" kern="1200" cap="none" spc="0" normalizeH="0" baseline="0" noProof="0">
              <a:ln>
                <a:noFill/>
              </a:ln>
              <a:solidFill>
                <a:srgbClr val="49494C"/>
              </a:solidFill>
              <a:effectLst/>
              <a:uLnTx/>
              <a:uFillTx/>
              <a:latin typeface="Avenir Next LT Pro"/>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200" b="0" i="0" u="none" strike="noStrike" kern="1200" cap="none" spc="0" normalizeH="0" baseline="0" noProof="0">
                <a:ln>
                  <a:noFill/>
                </a:ln>
                <a:solidFill>
                  <a:srgbClr val="49494C"/>
                </a:solidFill>
                <a:effectLst/>
                <a:uLnTx/>
                <a:uFillTx/>
                <a:latin typeface="Avenir Next LT Pro"/>
                <a:cs typeface="Poppins"/>
                <a:sym typeface="Poppins"/>
              </a:rPr>
              <a:t>Patient identity, eligibility, and coverage</a:t>
            </a:r>
            <a:endParaRPr kumimoji="0" lang="en-US" sz="1200" b="0" i="0" u="none" strike="noStrike" kern="1200" cap="none" spc="0" normalizeH="0" baseline="0" noProof="0">
              <a:ln>
                <a:noFill/>
              </a:ln>
              <a:solidFill>
                <a:srgbClr val="49494C"/>
              </a:solidFill>
              <a:effectLst/>
              <a:uLnTx/>
              <a:uFillTx/>
              <a:latin typeface="Avenir Next LT Pro"/>
              <a:cs typeface="Poppins"/>
              <a:sym typeface="Arial"/>
            </a:endParaRPr>
          </a:p>
        </p:txBody>
      </p:sp>
      <p:sp>
        <p:nvSpPr>
          <p:cNvPr id="38" name="Google Shape;120;p26">
            <a:extLst>
              <a:ext uri="{FF2B5EF4-FFF2-40B4-BE49-F238E27FC236}">
                <a16:creationId xmlns:a16="http://schemas.microsoft.com/office/drawing/2014/main" id="{23BE5962-1B54-4DE1-5778-445913472E88}"/>
              </a:ext>
            </a:extLst>
          </p:cNvPr>
          <p:cNvSpPr txBox="1">
            <a:spLocks/>
          </p:cNvSpPr>
          <p:nvPr/>
        </p:nvSpPr>
        <p:spPr>
          <a:xfrm>
            <a:off x="7851138" y="5184692"/>
            <a:ext cx="3032416" cy="756711"/>
          </a:xfrm>
          <a:prstGeom prst="rect">
            <a:avLst/>
          </a:prstGeom>
          <a:noFill/>
          <a:ln>
            <a:noFill/>
          </a:ln>
        </p:spPr>
        <p:txBody>
          <a:bodyPr spcFirstLastPara="1" wrap="square" lIns="68575" tIns="34275" rIns="68575"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200" b="0" i="0" u="none" strike="noStrike" kern="1200" cap="none" spc="0" normalizeH="0" baseline="0" noProof="0">
                <a:ln>
                  <a:noFill/>
                </a:ln>
                <a:solidFill>
                  <a:srgbClr val="49494C"/>
                </a:solidFill>
                <a:effectLst/>
                <a:uLnTx/>
                <a:uFillTx/>
                <a:latin typeface="Avenir Next LT Pro"/>
                <a:cs typeface="Poppins"/>
                <a:sym typeface="Poppins"/>
              </a:rPr>
              <a:t>Behavioral and financial insights</a:t>
            </a:r>
            <a:endParaRPr kumimoji="0" lang="en-US" sz="1200" b="0" i="0" u="none" strike="noStrike" kern="1200" cap="none" spc="0" normalizeH="0" baseline="0" noProof="0">
              <a:ln>
                <a:noFill/>
              </a:ln>
              <a:solidFill>
                <a:srgbClr val="49494C"/>
              </a:solidFill>
              <a:effectLst/>
              <a:uLnTx/>
              <a:uFillTx/>
              <a:latin typeface="Avenir Next LT Pro"/>
              <a:cs typeface="Poppins"/>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200" b="0" i="0" u="none" strike="noStrike" kern="1200" cap="none" spc="0" normalizeH="0" baseline="0" noProof="0">
                <a:ln>
                  <a:noFill/>
                </a:ln>
                <a:solidFill>
                  <a:srgbClr val="49494C"/>
                </a:solidFill>
                <a:effectLst/>
                <a:uLnTx/>
                <a:uFillTx/>
                <a:latin typeface="Avenir Next LT Pro"/>
                <a:cs typeface="Poppins"/>
                <a:sym typeface="Arial"/>
              </a:rPr>
              <a:t>Payment history and affordability scoring</a:t>
            </a:r>
          </a:p>
        </p:txBody>
      </p:sp>
      <p:sp>
        <p:nvSpPr>
          <p:cNvPr id="39" name="Google Shape;120;p26">
            <a:extLst>
              <a:ext uri="{FF2B5EF4-FFF2-40B4-BE49-F238E27FC236}">
                <a16:creationId xmlns:a16="http://schemas.microsoft.com/office/drawing/2014/main" id="{49A59F60-BE18-487C-9A11-C55020EA911B}"/>
              </a:ext>
            </a:extLst>
          </p:cNvPr>
          <p:cNvSpPr txBox="1"/>
          <p:nvPr/>
        </p:nvSpPr>
        <p:spPr>
          <a:xfrm>
            <a:off x="3537046" y="4331786"/>
            <a:ext cx="5117908" cy="448692"/>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1200" cap="none" spc="0" normalizeH="0" baseline="0" noProof="0">
                <a:ln>
                  <a:noFill/>
                </a:ln>
                <a:solidFill>
                  <a:srgbClr val="02346D"/>
                </a:solidFill>
                <a:effectLst/>
                <a:uLnTx/>
                <a:uFillTx/>
                <a:latin typeface="Avenir Next LT Pro"/>
                <a:cs typeface="Poppins"/>
                <a:sym typeface="Poppins"/>
              </a:rPr>
              <a:t>Applied intelligence </a:t>
            </a:r>
            <a:endParaRPr kumimoji="0" lang="en-US" sz="1600" b="1" i="0" u="none" strike="noStrike" kern="1200" cap="none" spc="0" normalizeH="0" baseline="0" noProof="0">
              <a:ln>
                <a:noFill/>
              </a:ln>
              <a:solidFill>
                <a:srgbClr val="02346D"/>
              </a:solidFill>
              <a:effectLst/>
              <a:uLnTx/>
              <a:uFillTx/>
              <a:latin typeface="Avenir Next LT Pro"/>
              <a:cs typeface="Poppins"/>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1200" cap="none" spc="0" normalizeH="0" baseline="0" noProof="0">
                <a:ln>
                  <a:noFill/>
                </a:ln>
                <a:solidFill>
                  <a:srgbClr val="02346D"/>
                </a:solidFill>
                <a:effectLst/>
                <a:uLnTx/>
                <a:uFillTx/>
                <a:latin typeface="Avenir Next LT Pro"/>
                <a:cs typeface="Poppins"/>
                <a:sym typeface="Poppins"/>
              </a:rPr>
              <a:t>designed to optimize every interaction</a:t>
            </a:r>
            <a:endParaRPr kumimoji="0" lang="en-US" sz="1600" b="1" i="0" u="none" strike="noStrike" kern="1200" cap="none" spc="0" normalizeH="0" baseline="0" noProof="0">
              <a:ln>
                <a:noFill/>
              </a:ln>
              <a:solidFill>
                <a:srgbClr val="02346D"/>
              </a:solidFill>
              <a:effectLst/>
              <a:uLnTx/>
              <a:uFillTx/>
              <a:latin typeface="Avenir Next LT Pro"/>
              <a:cs typeface="Poppins"/>
              <a:sym typeface="Arial"/>
            </a:endParaRPr>
          </a:p>
        </p:txBody>
      </p:sp>
      <p:sp>
        <p:nvSpPr>
          <p:cNvPr id="41" name="Google Shape;120;p26">
            <a:extLst>
              <a:ext uri="{FF2B5EF4-FFF2-40B4-BE49-F238E27FC236}">
                <a16:creationId xmlns:a16="http://schemas.microsoft.com/office/drawing/2014/main" id="{F6677DD1-D30E-3E56-2ECF-94EAFCD6549F}"/>
              </a:ext>
            </a:extLst>
          </p:cNvPr>
          <p:cNvSpPr txBox="1">
            <a:spLocks/>
          </p:cNvSpPr>
          <p:nvPr/>
        </p:nvSpPr>
        <p:spPr>
          <a:xfrm>
            <a:off x="4986718" y="5189292"/>
            <a:ext cx="3173469" cy="884741"/>
          </a:xfrm>
          <a:prstGeom prst="rect">
            <a:avLst/>
          </a:prstGeom>
          <a:noFill/>
          <a:ln>
            <a:noFill/>
          </a:ln>
        </p:spPr>
        <p:txBody>
          <a:bodyPr spcFirstLastPara="1" wrap="square" lIns="68575" tIns="34275" rIns="68575"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200" b="0" i="0" u="none" strike="noStrike" kern="1200" cap="none" spc="0" normalizeH="0" baseline="0" noProof="0">
                <a:ln>
                  <a:noFill/>
                </a:ln>
                <a:solidFill>
                  <a:srgbClr val="49494C"/>
                </a:solidFill>
                <a:effectLst/>
                <a:uLnTx/>
                <a:uFillTx/>
                <a:latin typeface="Avenir Next LT Pro"/>
                <a:cs typeface="Poppins"/>
                <a:sym typeface="Poppins"/>
              </a:rPr>
              <a:t>Access and scheduling context</a:t>
            </a:r>
            <a:endParaRPr kumimoji="0" lang="en-US" sz="1200" b="0" i="0" u="none" strike="noStrike" kern="1200" cap="none" spc="0" normalizeH="0" baseline="0" noProof="0">
              <a:ln>
                <a:noFill/>
              </a:ln>
              <a:solidFill>
                <a:srgbClr val="49494C"/>
              </a:solidFill>
              <a:effectLst/>
              <a:uLnTx/>
              <a:uFillTx/>
              <a:latin typeface="Avenir Next LT Pro"/>
              <a:cs typeface="Poppins"/>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200" b="0" i="0" u="none" strike="noStrike" kern="1200" cap="none" spc="0" normalizeH="0" baseline="0" noProof="0">
                <a:ln>
                  <a:noFill/>
                </a:ln>
                <a:solidFill>
                  <a:srgbClr val="49494C"/>
                </a:solidFill>
                <a:effectLst/>
                <a:uLnTx/>
                <a:uFillTx/>
                <a:latin typeface="Avenir Next LT Pro"/>
                <a:cs typeface="Poppins"/>
                <a:sym typeface="Arial"/>
              </a:rPr>
              <a:t>Communication preferences and engagement signals</a:t>
            </a:r>
          </a:p>
        </p:txBody>
      </p:sp>
      <p:pic>
        <p:nvPicPr>
          <p:cNvPr id="46" name="Graphic 45" descr="Single gear with solid fill">
            <a:extLst>
              <a:ext uri="{FF2B5EF4-FFF2-40B4-BE49-F238E27FC236}">
                <a16:creationId xmlns:a16="http://schemas.microsoft.com/office/drawing/2014/main" id="{438F6A5F-8BDF-6BA9-A72F-A8AA7B959B9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08612" y="5148596"/>
            <a:ext cx="600289" cy="600289"/>
          </a:xfrm>
          <a:prstGeom prst="rect">
            <a:avLst/>
          </a:prstGeom>
        </p:spPr>
      </p:pic>
      <p:pic>
        <p:nvPicPr>
          <p:cNvPr id="47" name="Graphic 46" descr="Single gear with solid fill">
            <a:extLst>
              <a:ext uri="{FF2B5EF4-FFF2-40B4-BE49-F238E27FC236}">
                <a16:creationId xmlns:a16="http://schemas.microsoft.com/office/drawing/2014/main" id="{C4AF4BBC-43DF-0E7A-ABBA-27D12E95441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03901" y="4926662"/>
            <a:ext cx="600289" cy="600289"/>
          </a:xfrm>
          <a:prstGeom prst="rect">
            <a:avLst/>
          </a:prstGeom>
        </p:spPr>
      </p:pic>
      <p:cxnSp>
        <p:nvCxnSpPr>
          <p:cNvPr id="51" name="Straight Connector 50">
            <a:extLst>
              <a:ext uri="{FF2B5EF4-FFF2-40B4-BE49-F238E27FC236}">
                <a16:creationId xmlns:a16="http://schemas.microsoft.com/office/drawing/2014/main" id="{BCACC630-5381-047B-FEAA-0DAC856D2771}"/>
              </a:ext>
            </a:extLst>
          </p:cNvPr>
          <p:cNvCxnSpPr>
            <a:cxnSpLocks/>
          </p:cNvCxnSpPr>
          <p:nvPr/>
        </p:nvCxnSpPr>
        <p:spPr>
          <a:xfrm>
            <a:off x="4258830" y="3859369"/>
            <a:ext cx="0" cy="399756"/>
          </a:xfrm>
          <a:prstGeom prst="line">
            <a:avLst/>
          </a:prstGeom>
          <a:ln w="12700" cap="rnd">
            <a:solidFill>
              <a:schemeClr val="accent1"/>
            </a:solidFill>
            <a:round/>
            <a:headEnd type="arrow" w="sm" len="sm"/>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54E3A71F-1A85-322B-62BA-83ACD50D00A8}"/>
              </a:ext>
            </a:extLst>
          </p:cNvPr>
          <p:cNvCxnSpPr>
            <a:cxnSpLocks/>
          </p:cNvCxnSpPr>
          <p:nvPr/>
        </p:nvCxnSpPr>
        <p:spPr>
          <a:xfrm>
            <a:off x="5978600" y="3859369"/>
            <a:ext cx="0" cy="399756"/>
          </a:xfrm>
          <a:prstGeom prst="line">
            <a:avLst/>
          </a:prstGeom>
          <a:ln w="12700" cap="rnd">
            <a:solidFill>
              <a:schemeClr val="accent1"/>
            </a:solidFill>
            <a:round/>
            <a:headEnd type="arrow" w="sm" len="sm"/>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C4C67C03-EC16-935D-A216-8A7220C0A700}"/>
              </a:ext>
            </a:extLst>
          </p:cNvPr>
          <p:cNvCxnSpPr>
            <a:cxnSpLocks/>
          </p:cNvCxnSpPr>
          <p:nvPr/>
        </p:nvCxnSpPr>
        <p:spPr>
          <a:xfrm>
            <a:off x="7698370" y="3859369"/>
            <a:ext cx="0" cy="399756"/>
          </a:xfrm>
          <a:prstGeom prst="line">
            <a:avLst/>
          </a:prstGeom>
          <a:ln w="12700" cap="rnd">
            <a:solidFill>
              <a:schemeClr val="accent1"/>
            </a:solidFill>
            <a:round/>
            <a:headEnd type="arrow" w="sm" len="sm"/>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36EDF000-31B3-2437-E450-2DC94946F573}"/>
              </a:ext>
            </a:extLst>
          </p:cNvPr>
          <p:cNvCxnSpPr>
            <a:cxnSpLocks/>
          </p:cNvCxnSpPr>
          <p:nvPr/>
        </p:nvCxnSpPr>
        <p:spPr>
          <a:xfrm>
            <a:off x="1384300" y="4591833"/>
            <a:ext cx="2741881" cy="0"/>
          </a:xfrm>
          <a:prstGeom prst="line">
            <a:avLst/>
          </a:prstGeom>
          <a:ln w="25400" cap="rnd">
            <a:gradFill>
              <a:gsLst>
                <a:gs pos="14000">
                  <a:srgbClr val="92D050">
                    <a:alpha val="0"/>
                  </a:srgbClr>
                </a:gs>
                <a:gs pos="86000">
                  <a:schemeClr val="accent1"/>
                </a:gs>
              </a:gsLst>
              <a:lin ang="14400000" scaled="0"/>
            </a:gradFill>
            <a:round/>
            <a:headEnd type="oval" w="sm" len="sm"/>
          </a:ln>
        </p:spPr>
        <p:style>
          <a:lnRef idx="1">
            <a:schemeClr val="accent1"/>
          </a:lnRef>
          <a:fillRef idx="0">
            <a:schemeClr val="accent1"/>
          </a:fillRef>
          <a:effectRef idx="0">
            <a:schemeClr val="accent1"/>
          </a:effectRef>
          <a:fontRef idx="minor">
            <a:schemeClr val="tx1"/>
          </a:fontRef>
        </p:style>
      </p:cxnSp>
      <p:sp>
        <p:nvSpPr>
          <p:cNvPr id="60" name="Google Shape;120;p26">
            <a:extLst>
              <a:ext uri="{FF2B5EF4-FFF2-40B4-BE49-F238E27FC236}">
                <a16:creationId xmlns:a16="http://schemas.microsoft.com/office/drawing/2014/main" id="{4EC2D4C2-917A-7C08-81EC-21F9A09BB0AA}"/>
              </a:ext>
            </a:extLst>
          </p:cNvPr>
          <p:cNvSpPr txBox="1">
            <a:spLocks/>
          </p:cNvSpPr>
          <p:nvPr/>
        </p:nvSpPr>
        <p:spPr>
          <a:xfrm>
            <a:off x="2990945" y="2310329"/>
            <a:ext cx="2294020" cy="885889"/>
          </a:xfrm>
          <a:prstGeom prst="rect">
            <a:avLst/>
          </a:prstGeom>
          <a:noFill/>
          <a:ln>
            <a:noFill/>
          </a:ln>
        </p:spPr>
        <p:txBody>
          <a:bodyPr spcFirstLastPara="1" wrap="square" lIns="68575" tIns="34275" rIns="68575"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1200" cap="none" spc="0" normalizeH="0" baseline="0" noProof="0">
                <a:ln>
                  <a:noFill/>
                </a:ln>
                <a:solidFill>
                  <a:srgbClr val="49494C"/>
                </a:solidFill>
                <a:effectLst/>
                <a:uLnTx/>
                <a:uFillTx/>
                <a:latin typeface="Avenir Next LT Pro"/>
                <a:cs typeface="Poppins"/>
                <a:sym typeface="Poppins"/>
              </a:rPr>
              <a:t>Build trust and confidence by showing patients what to expect — reducing surprise bills and improving financial readiness.</a:t>
            </a:r>
            <a:endParaRPr kumimoji="0" lang="en-US" sz="1850" b="0" i="0" u="none" strike="noStrike" kern="1200" cap="none" spc="0" normalizeH="0" baseline="0" noProof="0">
              <a:ln>
                <a:noFill/>
              </a:ln>
              <a:solidFill>
                <a:srgbClr val="49494C"/>
              </a:solidFill>
              <a:effectLst/>
              <a:uLnTx/>
              <a:uFillTx/>
              <a:latin typeface="Avenir Next LT Pro"/>
              <a:cs typeface="Arial"/>
              <a:sym typeface="Arial"/>
            </a:endParaRPr>
          </a:p>
        </p:txBody>
      </p:sp>
      <p:cxnSp>
        <p:nvCxnSpPr>
          <p:cNvPr id="62" name="Straight Connector 61">
            <a:extLst>
              <a:ext uri="{FF2B5EF4-FFF2-40B4-BE49-F238E27FC236}">
                <a16:creationId xmlns:a16="http://schemas.microsoft.com/office/drawing/2014/main" id="{27592871-55DD-8DAA-37B8-9C8BBC9A6B86}"/>
              </a:ext>
            </a:extLst>
          </p:cNvPr>
          <p:cNvCxnSpPr>
            <a:cxnSpLocks/>
          </p:cNvCxnSpPr>
          <p:nvPr/>
        </p:nvCxnSpPr>
        <p:spPr>
          <a:xfrm>
            <a:off x="2539060" y="3859369"/>
            <a:ext cx="0" cy="399756"/>
          </a:xfrm>
          <a:prstGeom prst="line">
            <a:avLst/>
          </a:prstGeom>
          <a:ln w="12700" cap="rnd">
            <a:solidFill>
              <a:schemeClr val="accent1"/>
            </a:solidFill>
            <a:round/>
            <a:headEnd type="arrow" w="sm" len="sm"/>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1061044-85F6-84AC-6B7A-25A02FD588FF}"/>
              </a:ext>
            </a:extLst>
          </p:cNvPr>
          <p:cNvCxnSpPr>
            <a:cxnSpLocks/>
          </p:cNvCxnSpPr>
          <p:nvPr/>
        </p:nvCxnSpPr>
        <p:spPr>
          <a:xfrm>
            <a:off x="9418140" y="3859369"/>
            <a:ext cx="0" cy="399756"/>
          </a:xfrm>
          <a:prstGeom prst="line">
            <a:avLst/>
          </a:prstGeom>
          <a:ln w="12700" cap="rnd">
            <a:solidFill>
              <a:schemeClr val="accent1"/>
            </a:solidFill>
            <a:round/>
            <a:headEnd type="arrow" w="sm" len="sm"/>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DAC34412-0182-9C93-894A-5D28F228D3DB}"/>
              </a:ext>
            </a:extLst>
          </p:cNvPr>
          <p:cNvSpPr>
            <a:spLocks noGrp="1"/>
          </p:cNvSpPr>
          <p:nvPr>
            <p:ph type="title"/>
          </p:nvPr>
        </p:nvSpPr>
        <p:spPr/>
        <p:txBody>
          <a:bodyPr/>
          <a:lstStyle/>
          <a:p>
            <a:pPr>
              <a:lnSpc>
                <a:spcPct val="100000"/>
              </a:lnSpc>
              <a:spcBef>
                <a:spcPts val="0"/>
              </a:spcBef>
            </a:pPr>
            <a:r>
              <a:rPr lang="en-US">
                <a:ea typeface="Open Sans ExtraBold"/>
                <a:cs typeface="Open Sans ExtraBold"/>
              </a:rPr>
              <a:t>A streamlined, personalized patient experience</a:t>
            </a:r>
          </a:p>
          <a:p>
            <a:endParaRPr lang="en-US"/>
          </a:p>
        </p:txBody>
      </p:sp>
      <p:sp>
        <p:nvSpPr>
          <p:cNvPr id="5" name="Graphic 31">
            <a:extLst>
              <a:ext uri="{FF2B5EF4-FFF2-40B4-BE49-F238E27FC236}">
                <a16:creationId xmlns:a16="http://schemas.microsoft.com/office/drawing/2014/main" id="{E503487B-1184-5E4D-8FBE-A040E95AA8D4}"/>
              </a:ext>
            </a:extLst>
          </p:cNvPr>
          <p:cNvSpPr/>
          <p:nvPr/>
        </p:nvSpPr>
        <p:spPr>
          <a:xfrm>
            <a:off x="2767013" y="1776426"/>
            <a:ext cx="213756" cy="330831"/>
          </a:xfrm>
          <a:custGeom>
            <a:avLst/>
            <a:gdLst>
              <a:gd name="connsiteX0" fmla="*/ 743863 w 969748"/>
              <a:gd name="connsiteY0" fmla="*/ 982798 h 1500881"/>
              <a:gd name="connsiteX1" fmla="*/ 659381 w 969748"/>
              <a:gd name="connsiteY1" fmla="*/ 1069979 h 1500881"/>
              <a:gd name="connsiteX2" fmla="*/ 659081 w 969748"/>
              <a:gd name="connsiteY2" fmla="*/ 1069676 h 1500881"/>
              <a:gd name="connsiteX3" fmla="*/ 238468 w 969748"/>
              <a:gd name="connsiteY3" fmla="*/ 1500881 h 1500881"/>
              <a:gd name="connsiteX4" fmla="*/ 50629 w 969748"/>
              <a:gd name="connsiteY4" fmla="*/ 1307112 h 1500881"/>
              <a:gd name="connsiteX5" fmla="*/ 0 w 969748"/>
              <a:gd name="connsiteY5" fmla="*/ 1180964 h 1500881"/>
              <a:gd name="connsiteX6" fmla="*/ 51079 w 969748"/>
              <a:gd name="connsiteY6" fmla="*/ 1054210 h 1500881"/>
              <a:gd name="connsiteX7" fmla="*/ 347216 w 969748"/>
              <a:gd name="connsiteY7" fmla="*/ 750517 h 1500881"/>
              <a:gd name="connsiteX8" fmla="*/ 51079 w 969748"/>
              <a:gd name="connsiteY8" fmla="*/ 446823 h 1500881"/>
              <a:gd name="connsiteX9" fmla="*/ 0 w 969748"/>
              <a:gd name="connsiteY9" fmla="*/ 320220 h 1500881"/>
              <a:gd name="connsiteX10" fmla="*/ 50779 w 969748"/>
              <a:gd name="connsiteY10" fmla="*/ 193921 h 1500881"/>
              <a:gd name="connsiteX11" fmla="*/ 238617 w 969748"/>
              <a:gd name="connsiteY11" fmla="*/ 0 h 1500881"/>
              <a:gd name="connsiteX12" fmla="*/ 658782 w 969748"/>
              <a:gd name="connsiteY12" fmla="*/ 430903 h 1500881"/>
              <a:gd name="connsiteX13" fmla="*/ 658782 w 969748"/>
              <a:gd name="connsiteY13" fmla="*/ 430903 h 1500881"/>
              <a:gd name="connsiteX14" fmla="*/ 683797 w 969748"/>
              <a:gd name="connsiteY14" fmla="*/ 456223 h 1500881"/>
              <a:gd name="connsiteX15" fmla="*/ 744013 w 969748"/>
              <a:gd name="connsiteY15" fmla="*/ 518387 h 1500881"/>
              <a:gd name="connsiteX16" fmla="*/ 969748 w 969748"/>
              <a:gd name="connsiteY16" fmla="*/ 749910 h 1500881"/>
              <a:gd name="connsiteX17" fmla="*/ 969000 w 969748"/>
              <a:gd name="connsiteY17" fmla="*/ 750668 h 1500881"/>
              <a:gd name="connsiteX18" fmla="*/ 969748 w 969748"/>
              <a:gd name="connsiteY18" fmla="*/ 751426 h 1500881"/>
              <a:gd name="connsiteX19" fmla="*/ 743863 w 969748"/>
              <a:gd name="connsiteY19" fmla="*/ 983101 h 150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9748" h="1500881">
                <a:moveTo>
                  <a:pt x="743863" y="982798"/>
                </a:moveTo>
                <a:lnTo>
                  <a:pt x="659381" y="1069979"/>
                </a:lnTo>
                <a:lnTo>
                  <a:pt x="659081" y="1069676"/>
                </a:lnTo>
                <a:lnTo>
                  <a:pt x="238468" y="1500881"/>
                </a:lnTo>
                <a:lnTo>
                  <a:pt x="50629" y="1307112"/>
                </a:lnTo>
                <a:cubicBezTo>
                  <a:pt x="17975" y="1273452"/>
                  <a:pt x="0" y="1228573"/>
                  <a:pt x="0" y="1180964"/>
                </a:cubicBezTo>
                <a:cubicBezTo>
                  <a:pt x="0" y="1133356"/>
                  <a:pt x="18125" y="1088022"/>
                  <a:pt x="51079" y="1054210"/>
                </a:cubicBezTo>
                <a:lnTo>
                  <a:pt x="347216" y="750517"/>
                </a:lnTo>
                <a:lnTo>
                  <a:pt x="51079" y="446823"/>
                </a:lnTo>
                <a:cubicBezTo>
                  <a:pt x="18125" y="413012"/>
                  <a:pt x="0" y="367981"/>
                  <a:pt x="0" y="320220"/>
                </a:cubicBezTo>
                <a:cubicBezTo>
                  <a:pt x="0" y="272460"/>
                  <a:pt x="17975" y="227732"/>
                  <a:pt x="50779" y="193921"/>
                </a:cubicBezTo>
                <a:lnTo>
                  <a:pt x="238617" y="0"/>
                </a:lnTo>
                <a:lnTo>
                  <a:pt x="658782" y="430903"/>
                </a:lnTo>
                <a:lnTo>
                  <a:pt x="658782" y="430903"/>
                </a:lnTo>
                <a:cubicBezTo>
                  <a:pt x="658782" y="430903"/>
                  <a:pt x="683797" y="456223"/>
                  <a:pt x="683797" y="456223"/>
                </a:cubicBezTo>
                <a:lnTo>
                  <a:pt x="744013" y="518387"/>
                </a:lnTo>
                <a:lnTo>
                  <a:pt x="969748" y="749910"/>
                </a:lnTo>
                <a:lnTo>
                  <a:pt x="969000" y="750668"/>
                </a:lnTo>
                <a:lnTo>
                  <a:pt x="969748" y="751426"/>
                </a:lnTo>
                <a:lnTo>
                  <a:pt x="743863" y="983101"/>
                </a:lnTo>
                <a:close/>
              </a:path>
            </a:pathLst>
          </a:custGeom>
          <a:solidFill>
            <a:schemeClr val="accent3"/>
          </a:solidFill>
          <a:ln w="14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8" name="Graphic 31">
            <a:extLst>
              <a:ext uri="{FF2B5EF4-FFF2-40B4-BE49-F238E27FC236}">
                <a16:creationId xmlns:a16="http://schemas.microsoft.com/office/drawing/2014/main" id="{ECB031D4-0F50-F4CE-A1E8-18C7F3F5B378}"/>
              </a:ext>
            </a:extLst>
          </p:cNvPr>
          <p:cNvSpPr/>
          <p:nvPr/>
        </p:nvSpPr>
        <p:spPr>
          <a:xfrm>
            <a:off x="4968699" y="1776426"/>
            <a:ext cx="213756" cy="330831"/>
          </a:xfrm>
          <a:custGeom>
            <a:avLst/>
            <a:gdLst>
              <a:gd name="connsiteX0" fmla="*/ 743863 w 969748"/>
              <a:gd name="connsiteY0" fmla="*/ 982798 h 1500881"/>
              <a:gd name="connsiteX1" fmla="*/ 659381 w 969748"/>
              <a:gd name="connsiteY1" fmla="*/ 1069979 h 1500881"/>
              <a:gd name="connsiteX2" fmla="*/ 659081 w 969748"/>
              <a:gd name="connsiteY2" fmla="*/ 1069676 h 1500881"/>
              <a:gd name="connsiteX3" fmla="*/ 238468 w 969748"/>
              <a:gd name="connsiteY3" fmla="*/ 1500881 h 1500881"/>
              <a:gd name="connsiteX4" fmla="*/ 50629 w 969748"/>
              <a:gd name="connsiteY4" fmla="*/ 1307112 h 1500881"/>
              <a:gd name="connsiteX5" fmla="*/ 0 w 969748"/>
              <a:gd name="connsiteY5" fmla="*/ 1180964 h 1500881"/>
              <a:gd name="connsiteX6" fmla="*/ 51079 w 969748"/>
              <a:gd name="connsiteY6" fmla="*/ 1054210 h 1500881"/>
              <a:gd name="connsiteX7" fmla="*/ 347216 w 969748"/>
              <a:gd name="connsiteY7" fmla="*/ 750517 h 1500881"/>
              <a:gd name="connsiteX8" fmla="*/ 51079 w 969748"/>
              <a:gd name="connsiteY8" fmla="*/ 446823 h 1500881"/>
              <a:gd name="connsiteX9" fmla="*/ 0 w 969748"/>
              <a:gd name="connsiteY9" fmla="*/ 320220 h 1500881"/>
              <a:gd name="connsiteX10" fmla="*/ 50779 w 969748"/>
              <a:gd name="connsiteY10" fmla="*/ 193921 h 1500881"/>
              <a:gd name="connsiteX11" fmla="*/ 238617 w 969748"/>
              <a:gd name="connsiteY11" fmla="*/ 0 h 1500881"/>
              <a:gd name="connsiteX12" fmla="*/ 658782 w 969748"/>
              <a:gd name="connsiteY12" fmla="*/ 430903 h 1500881"/>
              <a:gd name="connsiteX13" fmla="*/ 658782 w 969748"/>
              <a:gd name="connsiteY13" fmla="*/ 430903 h 1500881"/>
              <a:gd name="connsiteX14" fmla="*/ 683797 w 969748"/>
              <a:gd name="connsiteY14" fmla="*/ 456223 h 1500881"/>
              <a:gd name="connsiteX15" fmla="*/ 744013 w 969748"/>
              <a:gd name="connsiteY15" fmla="*/ 518387 h 1500881"/>
              <a:gd name="connsiteX16" fmla="*/ 969748 w 969748"/>
              <a:gd name="connsiteY16" fmla="*/ 749910 h 1500881"/>
              <a:gd name="connsiteX17" fmla="*/ 969000 w 969748"/>
              <a:gd name="connsiteY17" fmla="*/ 750668 h 1500881"/>
              <a:gd name="connsiteX18" fmla="*/ 969748 w 969748"/>
              <a:gd name="connsiteY18" fmla="*/ 751426 h 1500881"/>
              <a:gd name="connsiteX19" fmla="*/ 743863 w 969748"/>
              <a:gd name="connsiteY19" fmla="*/ 983101 h 150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9748" h="1500881">
                <a:moveTo>
                  <a:pt x="743863" y="982798"/>
                </a:moveTo>
                <a:lnTo>
                  <a:pt x="659381" y="1069979"/>
                </a:lnTo>
                <a:lnTo>
                  <a:pt x="659081" y="1069676"/>
                </a:lnTo>
                <a:lnTo>
                  <a:pt x="238468" y="1500881"/>
                </a:lnTo>
                <a:lnTo>
                  <a:pt x="50629" y="1307112"/>
                </a:lnTo>
                <a:cubicBezTo>
                  <a:pt x="17975" y="1273452"/>
                  <a:pt x="0" y="1228573"/>
                  <a:pt x="0" y="1180964"/>
                </a:cubicBezTo>
                <a:cubicBezTo>
                  <a:pt x="0" y="1133356"/>
                  <a:pt x="18125" y="1088022"/>
                  <a:pt x="51079" y="1054210"/>
                </a:cubicBezTo>
                <a:lnTo>
                  <a:pt x="347216" y="750517"/>
                </a:lnTo>
                <a:lnTo>
                  <a:pt x="51079" y="446823"/>
                </a:lnTo>
                <a:cubicBezTo>
                  <a:pt x="18125" y="413012"/>
                  <a:pt x="0" y="367981"/>
                  <a:pt x="0" y="320220"/>
                </a:cubicBezTo>
                <a:cubicBezTo>
                  <a:pt x="0" y="272460"/>
                  <a:pt x="17975" y="227732"/>
                  <a:pt x="50779" y="193921"/>
                </a:cubicBezTo>
                <a:lnTo>
                  <a:pt x="238617" y="0"/>
                </a:lnTo>
                <a:lnTo>
                  <a:pt x="658782" y="430903"/>
                </a:lnTo>
                <a:lnTo>
                  <a:pt x="658782" y="430903"/>
                </a:lnTo>
                <a:cubicBezTo>
                  <a:pt x="658782" y="430903"/>
                  <a:pt x="683797" y="456223"/>
                  <a:pt x="683797" y="456223"/>
                </a:cubicBezTo>
                <a:lnTo>
                  <a:pt x="744013" y="518387"/>
                </a:lnTo>
                <a:lnTo>
                  <a:pt x="969748" y="749910"/>
                </a:lnTo>
                <a:lnTo>
                  <a:pt x="969000" y="750668"/>
                </a:lnTo>
                <a:lnTo>
                  <a:pt x="969748" y="751426"/>
                </a:lnTo>
                <a:lnTo>
                  <a:pt x="743863" y="983101"/>
                </a:lnTo>
                <a:close/>
              </a:path>
            </a:pathLst>
          </a:custGeom>
          <a:solidFill>
            <a:schemeClr val="accent3"/>
          </a:solidFill>
          <a:ln w="14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2" name="Graphic 31">
            <a:extLst>
              <a:ext uri="{FF2B5EF4-FFF2-40B4-BE49-F238E27FC236}">
                <a16:creationId xmlns:a16="http://schemas.microsoft.com/office/drawing/2014/main" id="{B3E766ED-5303-DFEC-D190-AD9D815905CE}"/>
              </a:ext>
            </a:extLst>
          </p:cNvPr>
          <p:cNvSpPr/>
          <p:nvPr/>
        </p:nvSpPr>
        <p:spPr>
          <a:xfrm>
            <a:off x="7282443" y="1776426"/>
            <a:ext cx="213756" cy="330831"/>
          </a:xfrm>
          <a:custGeom>
            <a:avLst/>
            <a:gdLst>
              <a:gd name="connsiteX0" fmla="*/ 743863 w 969748"/>
              <a:gd name="connsiteY0" fmla="*/ 982798 h 1500881"/>
              <a:gd name="connsiteX1" fmla="*/ 659381 w 969748"/>
              <a:gd name="connsiteY1" fmla="*/ 1069979 h 1500881"/>
              <a:gd name="connsiteX2" fmla="*/ 659081 w 969748"/>
              <a:gd name="connsiteY2" fmla="*/ 1069676 h 1500881"/>
              <a:gd name="connsiteX3" fmla="*/ 238468 w 969748"/>
              <a:gd name="connsiteY3" fmla="*/ 1500881 h 1500881"/>
              <a:gd name="connsiteX4" fmla="*/ 50629 w 969748"/>
              <a:gd name="connsiteY4" fmla="*/ 1307112 h 1500881"/>
              <a:gd name="connsiteX5" fmla="*/ 0 w 969748"/>
              <a:gd name="connsiteY5" fmla="*/ 1180964 h 1500881"/>
              <a:gd name="connsiteX6" fmla="*/ 51079 w 969748"/>
              <a:gd name="connsiteY6" fmla="*/ 1054210 h 1500881"/>
              <a:gd name="connsiteX7" fmla="*/ 347216 w 969748"/>
              <a:gd name="connsiteY7" fmla="*/ 750517 h 1500881"/>
              <a:gd name="connsiteX8" fmla="*/ 51079 w 969748"/>
              <a:gd name="connsiteY8" fmla="*/ 446823 h 1500881"/>
              <a:gd name="connsiteX9" fmla="*/ 0 w 969748"/>
              <a:gd name="connsiteY9" fmla="*/ 320220 h 1500881"/>
              <a:gd name="connsiteX10" fmla="*/ 50779 w 969748"/>
              <a:gd name="connsiteY10" fmla="*/ 193921 h 1500881"/>
              <a:gd name="connsiteX11" fmla="*/ 238617 w 969748"/>
              <a:gd name="connsiteY11" fmla="*/ 0 h 1500881"/>
              <a:gd name="connsiteX12" fmla="*/ 658782 w 969748"/>
              <a:gd name="connsiteY12" fmla="*/ 430903 h 1500881"/>
              <a:gd name="connsiteX13" fmla="*/ 658782 w 969748"/>
              <a:gd name="connsiteY13" fmla="*/ 430903 h 1500881"/>
              <a:gd name="connsiteX14" fmla="*/ 683797 w 969748"/>
              <a:gd name="connsiteY14" fmla="*/ 456223 h 1500881"/>
              <a:gd name="connsiteX15" fmla="*/ 744013 w 969748"/>
              <a:gd name="connsiteY15" fmla="*/ 518387 h 1500881"/>
              <a:gd name="connsiteX16" fmla="*/ 969748 w 969748"/>
              <a:gd name="connsiteY16" fmla="*/ 749910 h 1500881"/>
              <a:gd name="connsiteX17" fmla="*/ 969000 w 969748"/>
              <a:gd name="connsiteY17" fmla="*/ 750668 h 1500881"/>
              <a:gd name="connsiteX18" fmla="*/ 969748 w 969748"/>
              <a:gd name="connsiteY18" fmla="*/ 751426 h 1500881"/>
              <a:gd name="connsiteX19" fmla="*/ 743863 w 969748"/>
              <a:gd name="connsiteY19" fmla="*/ 983101 h 150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9748" h="1500881">
                <a:moveTo>
                  <a:pt x="743863" y="982798"/>
                </a:moveTo>
                <a:lnTo>
                  <a:pt x="659381" y="1069979"/>
                </a:lnTo>
                <a:lnTo>
                  <a:pt x="659081" y="1069676"/>
                </a:lnTo>
                <a:lnTo>
                  <a:pt x="238468" y="1500881"/>
                </a:lnTo>
                <a:lnTo>
                  <a:pt x="50629" y="1307112"/>
                </a:lnTo>
                <a:cubicBezTo>
                  <a:pt x="17975" y="1273452"/>
                  <a:pt x="0" y="1228573"/>
                  <a:pt x="0" y="1180964"/>
                </a:cubicBezTo>
                <a:cubicBezTo>
                  <a:pt x="0" y="1133356"/>
                  <a:pt x="18125" y="1088022"/>
                  <a:pt x="51079" y="1054210"/>
                </a:cubicBezTo>
                <a:lnTo>
                  <a:pt x="347216" y="750517"/>
                </a:lnTo>
                <a:lnTo>
                  <a:pt x="51079" y="446823"/>
                </a:lnTo>
                <a:cubicBezTo>
                  <a:pt x="18125" y="413012"/>
                  <a:pt x="0" y="367981"/>
                  <a:pt x="0" y="320220"/>
                </a:cubicBezTo>
                <a:cubicBezTo>
                  <a:pt x="0" y="272460"/>
                  <a:pt x="17975" y="227732"/>
                  <a:pt x="50779" y="193921"/>
                </a:cubicBezTo>
                <a:lnTo>
                  <a:pt x="238617" y="0"/>
                </a:lnTo>
                <a:lnTo>
                  <a:pt x="658782" y="430903"/>
                </a:lnTo>
                <a:lnTo>
                  <a:pt x="658782" y="430903"/>
                </a:lnTo>
                <a:cubicBezTo>
                  <a:pt x="658782" y="430903"/>
                  <a:pt x="683797" y="456223"/>
                  <a:pt x="683797" y="456223"/>
                </a:cubicBezTo>
                <a:lnTo>
                  <a:pt x="744013" y="518387"/>
                </a:lnTo>
                <a:lnTo>
                  <a:pt x="969748" y="749910"/>
                </a:lnTo>
                <a:lnTo>
                  <a:pt x="969000" y="750668"/>
                </a:lnTo>
                <a:lnTo>
                  <a:pt x="969748" y="751426"/>
                </a:lnTo>
                <a:lnTo>
                  <a:pt x="743863" y="983101"/>
                </a:lnTo>
                <a:close/>
              </a:path>
            </a:pathLst>
          </a:custGeom>
          <a:solidFill>
            <a:schemeClr val="accent1"/>
          </a:solidFill>
          <a:ln w="14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4" name="Graphic 31">
            <a:extLst>
              <a:ext uri="{FF2B5EF4-FFF2-40B4-BE49-F238E27FC236}">
                <a16:creationId xmlns:a16="http://schemas.microsoft.com/office/drawing/2014/main" id="{996A820E-8C2C-F91B-74A9-7D39B6B791A4}"/>
              </a:ext>
            </a:extLst>
          </p:cNvPr>
          <p:cNvSpPr/>
          <p:nvPr/>
        </p:nvSpPr>
        <p:spPr>
          <a:xfrm>
            <a:off x="9288921" y="1776426"/>
            <a:ext cx="213756" cy="330831"/>
          </a:xfrm>
          <a:custGeom>
            <a:avLst/>
            <a:gdLst>
              <a:gd name="connsiteX0" fmla="*/ 743863 w 969748"/>
              <a:gd name="connsiteY0" fmla="*/ 982798 h 1500881"/>
              <a:gd name="connsiteX1" fmla="*/ 659381 w 969748"/>
              <a:gd name="connsiteY1" fmla="*/ 1069979 h 1500881"/>
              <a:gd name="connsiteX2" fmla="*/ 659081 w 969748"/>
              <a:gd name="connsiteY2" fmla="*/ 1069676 h 1500881"/>
              <a:gd name="connsiteX3" fmla="*/ 238468 w 969748"/>
              <a:gd name="connsiteY3" fmla="*/ 1500881 h 1500881"/>
              <a:gd name="connsiteX4" fmla="*/ 50629 w 969748"/>
              <a:gd name="connsiteY4" fmla="*/ 1307112 h 1500881"/>
              <a:gd name="connsiteX5" fmla="*/ 0 w 969748"/>
              <a:gd name="connsiteY5" fmla="*/ 1180964 h 1500881"/>
              <a:gd name="connsiteX6" fmla="*/ 51079 w 969748"/>
              <a:gd name="connsiteY6" fmla="*/ 1054210 h 1500881"/>
              <a:gd name="connsiteX7" fmla="*/ 347216 w 969748"/>
              <a:gd name="connsiteY7" fmla="*/ 750517 h 1500881"/>
              <a:gd name="connsiteX8" fmla="*/ 51079 w 969748"/>
              <a:gd name="connsiteY8" fmla="*/ 446823 h 1500881"/>
              <a:gd name="connsiteX9" fmla="*/ 0 w 969748"/>
              <a:gd name="connsiteY9" fmla="*/ 320220 h 1500881"/>
              <a:gd name="connsiteX10" fmla="*/ 50779 w 969748"/>
              <a:gd name="connsiteY10" fmla="*/ 193921 h 1500881"/>
              <a:gd name="connsiteX11" fmla="*/ 238617 w 969748"/>
              <a:gd name="connsiteY11" fmla="*/ 0 h 1500881"/>
              <a:gd name="connsiteX12" fmla="*/ 658782 w 969748"/>
              <a:gd name="connsiteY12" fmla="*/ 430903 h 1500881"/>
              <a:gd name="connsiteX13" fmla="*/ 658782 w 969748"/>
              <a:gd name="connsiteY13" fmla="*/ 430903 h 1500881"/>
              <a:gd name="connsiteX14" fmla="*/ 683797 w 969748"/>
              <a:gd name="connsiteY14" fmla="*/ 456223 h 1500881"/>
              <a:gd name="connsiteX15" fmla="*/ 744013 w 969748"/>
              <a:gd name="connsiteY15" fmla="*/ 518387 h 1500881"/>
              <a:gd name="connsiteX16" fmla="*/ 969748 w 969748"/>
              <a:gd name="connsiteY16" fmla="*/ 749910 h 1500881"/>
              <a:gd name="connsiteX17" fmla="*/ 969000 w 969748"/>
              <a:gd name="connsiteY17" fmla="*/ 750668 h 1500881"/>
              <a:gd name="connsiteX18" fmla="*/ 969748 w 969748"/>
              <a:gd name="connsiteY18" fmla="*/ 751426 h 1500881"/>
              <a:gd name="connsiteX19" fmla="*/ 743863 w 969748"/>
              <a:gd name="connsiteY19" fmla="*/ 983101 h 150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9748" h="1500881">
                <a:moveTo>
                  <a:pt x="743863" y="982798"/>
                </a:moveTo>
                <a:lnTo>
                  <a:pt x="659381" y="1069979"/>
                </a:lnTo>
                <a:lnTo>
                  <a:pt x="659081" y="1069676"/>
                </a:lnTo>
                <a:lnTo>
                  <a:pt x="238468" y="1500881"/>
                </a:lnTo>
                <a:lnTo>
                  <a:pt x="50629" y="1307112"/>
                </a:lnTo>
                <a:cubicBezTo>
                  <a:pt x="17975" y="1273452"/>
                  <a:pt x="0" y="1228573"/>
                  <a:pt x="0" y="1180964"/>
                </a:cubicBezTo>
                <a:cubicBezTo>
                  <a:pt x="0" y="1133356"/>
                  <a:pt x="18125" y="1088022"/>
                  <a:pt x="51079" y="1054210"/>
                </a:cubicBezTo>
                <a:lnTo>
                  <a:pt x="347216" y="750517"/>
                </a:lnTo>
                <a:lnTo>
                  <a:pt x="51079" y="446823"/>
                </a:lnTo>
                <a:cubicBezTo>
                  <a:pt x="18125" y="413012"/>
                  <a:pt x="0" y="367981"/>
                  <a:pt x="0" y="320220"/>
                </a:cubicBezTo>
                <a:cubicBezTo>
                  <a:pt x="0" y="272460"/>
                  <a:pt x="17975" y="227732"/>
                  <a:pt x="50779" y="193921"/>
                </a:cubicBezTo>
                <a:lnTo>
                  <a:pt x="238617" y="0"/>
                </a:lnTo>
                <a:lnTo>
                  <a:pt x="658782" y="430903"/>
                </a:lnTo>
                <a:lnTo>
                  <a:pt x="658782" y="430903"/>
                </a:lnTo>
                <a:cubicBezTo>
                  <a:pt x="658782" y="430903"/>
                  <a:pt x="683797" y="456223"/>
                  <a:pt x="683797" y="456223"/>
                </a:cubicBezTo>
                <a:lnTo>
                  <a:pt x="744013" y="518387"/>
                </a:lnTo>
                <a:lnTo>
                  <a:pt x="969748" y="749910"/>
                </a:lnTo>
                <a:lnTo>
                  <a:pt x="969000" y="750668"/>
                </a:lnTo>
                <a:lnTo>
                  <a:pt x="969748" y="751426"/>
                </a:lnTo>
                <a:lnTo>
                  <a:pt x="743863" y="983101"/>
                </a:lnTo>
                <a:close/>
              </a:path>
            </a:pathLst>
          </a:custGeom>
          <a:solidFill>
            <a:schemeClr val="accent1"/>
          </a:solidFill>
          <a:ln w="14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Tree>
    <p:extLst>
      <p:ext uri="{BB962C8B-B14F-4D97-AF65-F5344CB8AC3E}">
        <p14:creationId xmlns:p14="http://schemas.microsoft.com/office/powerpoint/2010/main" val="1518077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8926DA-EA0B-1242-4727-C2694F600EEE}"/>
              </a:ext>
            </a:extLst>
          </p:cNvPr>
          <p:cNvSpPr>
            <a:spLocks noGrp="1"/>
          </p:cNvSpPr>
          <p:nvPr>
            <p:ph type="title"/>
          </p:nvPr>
        </p:nvSpPr>
        <p:spPr>
          <a:xfrm>
            <a:off x="612113" y="419100"/>
            <a:ext cx="10970287" cy="1097280"/>
          </a:xfrm>
        </p:spPr>
        <p:txBody>
          <a:bodyPr/>
          <a:lstStyle/>
          <a:p>
            <a:r>
              <a:rPr lang="en-US"/>
              <a:t>Premier communication and payment provider</a:t>
            </a:r>
          </a:p>
        </p:txBody>
      </p:sp>
      <p:sp>
        <p:nvSpPr>
          <p:cNvPr id="12" name="Rounded Rectangle 11">
            <a:extLst>
              <a:ext uri="{FF2B5EF4-FFF2-40B4-BE49-F238E27FC236}">
                <a16:creationId xmlns:a16="http://schemas.microsoft.com/office/drawing/2014/main" id="{1F1F91C9-7351-8215-6231-736B52A68ACC}"/>
              </a:ext>
            </a:extLst>
          </p:cNvPr>
          <p:cNvSpPr/>
          <p:nvPr/>
        </p:nvSpPr>
        <p:spPr>
          <a:xfrm>
            <a:off x="609600" y="4886325"/>
            <a:ext cx="3576291" cy="1300163"/>
          </a:xfrm>
          <a:prstGeom prst="roundRect">
            <a:avLst/>
          </a:prstGeom>
          <a:solidFill>
            <a:srgbClr val="F3F4F4"/>
          </a:solidFill>
          <a:ln>
            <a:noFill/>
          </a:ln>
          <a:effectLst>
            <a:outerShdw blurRad="50800" dist="38100" dir="2700000" algn="tl"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Our history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2346D"/>
                </a:solidFill>
                <a:effectLst/>
                <a:uLnTx/>
                <a:uFillTx/>
                <a:latin typeface="Avenir Next LT Pro"/>
                <a:ea typeface="Verdana" panose="020B0604030504040204" pitchFamily="34" charset="0"/>
                <a:cs typeface="Arial" panose="020B0604020202020204" pitchFamily="34" charset="0"/>
                <a:sym typeface="Arial"/>
              </a:rPr>
              <a:t>Acquire companies </a:t>
            </a:r>
            <a:br>
              <a:rPr kumimoji="0" lang="en-US" sz="14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Arial" panose="020B0604020202020204" pitchFamily="34" charset="0"/>
                <a:sym typeface="Arial"/>
              </a:rPr>
            </a:br>
            <a:r>
              <a:rPr kumimoji="0" lang="en-US" sz="1400" b="0" i="0" u="none" strike="noStrike" kern="1200" cap="none" spc="0" normalizeH="0" baseline="0" noProof="0">
                <a:ln>
                  <a:noFill/>
                </a:ln>
                <a:solidFill>
                  <a:srgbClr val="000000"/>
                </a:solidFill>
                <a:effectLst/>
                <a:uLnTx/>
                <a:uFillTx/>
                <a:latin typeface="Avenir Next LT Pro"/>
                <a:ea typeface="Verdana" panose="020B0604030504040204" pitchFamily="34" charset="0"/>
                <a:cs typeface="Arial" panose="020B0604020202020204" pitchFamily="34" charset="0"/>
                <a:sym typeface="Arial"/>
              </a:rPr>
              <a:t>to complement and enhance </a:t>
            </a:r>
            <a:br>
              <a:rPr kumimoji="0" lang="en-US" sz="1400" b="0" i="0" u="none" strike="noStrike" kern="1200" cap="none" spc="0" normalizeH="0" baseline="0" noProof="0">
                <a:ln>
                  <a:noFill/>
                </a:ln>
                <a:solidFill>
                  <a:srgbClr val="000000"/>
                </a:solidFill>
                <a:effectLst/>
                <a:uLnTx/>
                <a:uFillTx/>
                <a:latin typeface="Avenir Next LT Pro"/>
                <a:ea typeface="Verdana" panose="020B0604030504040204" pitchFamily="34" charset="0"/>
                <a:cs typeface="Arial" panose="020B0604020202020204" pitchFamily="34" charset="0"/>
                <a:sym typeface="Arial"/>
              </a:rPr>
            </a:br>
            <a:r>
              <a:rPr kumimoji="0" lang="en-US" sz="1400" b="0" i="0" u="none" strike="noStrike" kern="1200" cap="none" spc="0" normalizeH="0" baseline="0" noProof="0">
                <a:ln>
                  <a:noFill/>
                </a:ln>
                <a:solidFill>
                  <a:srgbClr val="000000"/>
                </a:solidFill>
                <a:effectLst/>
                <a:uLnTx/>
                <a:uFillTx/>
                <a:latin typeface="Avenir Next LT Pro"/>
                <a:ea typeface="Verdana" panose="020B0604030504040204" pitchFamily="34" charset="0"/>
                <a:cs typeface="Arial" panose="020B0604020202020204" pitchFamily="34" charset="0"/>
                <a:sym typeface="Arial"/>
              </a:rPr>
              <a:t>our primary offerings</a:t>
            </a:r>
          </a:p>
        </p:txBody>
      </p:sp>
      <p:sp>
        <p:nvSpPr>
          <p:cNvPr id="13" name="Rounded Rectangle 12">
            <a:extLst>
              <a:ext uri="{FF2B5EF4-FFF2-40B4-BE49-F238E27FC236}">
                <a16:creationId xmlns:a16="http://schemas.microsoft.com/office/drawing/2014/main" id="{A208F105-4F7E-42E6-1577-B7BA26B998DC}"/>
              </a:ext>
            </a:extLst>
          </p:cNvPr>
          <p:cNvSpPr/>
          <p:nvPr/>
        </p:nvSpPr>
        <p:spPr>
          <a:xfrm>
            <a:off x="4306267" y="4886325"/>
            <a:ext cx="3576291" cy="1300163"/>
          </a:xfrm>
          <a:prstGeom prst="roundRect">
            <a:avLst/>
          </a:prstGeom>
          <a:solidFill>
            <a:srgbClr val="F3F4F4"/>
          </a:solidFill>
          <a:ln>
            <a:noFill/>
          </a:ln>
          <a:effectLst>
            <a:outerShdw blurRad="50800" dist="38100" dir="2700000" algn="tl"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Our strength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2346D"/>
                </a:solidFill>
                <a:effectLst/>
                <a:uLnTx/>
                <a:uFillTx/>
                <a:latin typeface="Avenir Next LT Pro"/>
                <a:ea typeface="Verdana" panose="020B0604030504040204" pitchFamily="34" charset="0"/>
                <a:cs typeface="Arial" panose="020B0604020202020204" pitchFamily="34" charset="0"/>
                <a:sym typeface="Arial"/>
              </a:rPr>
              <a:t>Invest in technologies </a:t>
            </a:r>
            <a:br>
              <a:rPr kumimoji="0" lang="en-US" sz="14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Arial" panose="020B0604020202020204" pitchFamily="34" charset="0"/>
                <a:sym typeface="Arial"/>
              </a:rPr>
            </a:br>
            <a:r>
              <a:rPr kumimoji="0" lang="en-US" sz="1400" b="0" i="0" u="none" strike="noStrike" kern="1200" cap="none" spc="0" normalizeH="0" baseline="0" noProof="0">
                <a:ln>
                  <a:noFill/>
                </a:ln>
                <a:solidFill>
                  <a:srgbClr val="000000"/>
                </a:solidFill>
                <a:effectLst/>
                <a:uLnTx/>
                <a:uFillTx/>
                <a:latin typeface="Avenir Next LT Pro"/>
                <a:ea typeface="Verdana" panose="020B0604030504040204" pitchFamily="34" charset="0"/>
                <a:cs typeface="Arial" panose="020B0604020202020204" pitchFamily="34" charset="0"/>
                <a:sym typeface="Arial"/>
              </a:rPr>
              <a:t>to become best of breed in </a:t>
            </a:r>
            <a:br>
              <a:rPr kumimoji="0" lang="en-US" sz="1400" b="0" i="0" u="none" strike="noStrike" kern="1200" cap="none" spc="0" normalizeH="0" baseline="0" noProof="0">
                <a:ln>
                  <a:noFill/>
                </a:ln>
                <a:solidFill>
                  <a:srgbClr val="000000"/>
                </a:solidFill>
                <a:effectLst/>
                <a:uLnTx/>
                <a:uFillTx/>
                <a:latin typeface="Avenir Next LT Pro"/>
                <a:ea typeface="Verdana" panose="020B0604030504040204" pitchFamily="34" charset="0"/>
                <a:cs typeface="Arial" panose="020B0604020202020204" pitchFamily="34" charset="0"/>
                <a:sym typeface="Arial"/>
              </a:rPr>
            </a:br>
            <a:r>
              <a:rPr kumimoji="0" lang="en-US" sz="1400" b="0" i="0" u="none" strike="noStrike" kern="1200" cap="none" spc="0" normalizeH="0" baseline="0" noProof="0">
                <a:ln>
                  <a:noFill/>
                </a:ln>
                <a:solidFill>
                  <a:srgbClr val="000000"/>
                </a:solidFill>
                <a:effectLst/>
                <a:uLnTx/>
                <a:uFillTx/>
                <a:latin typeface="Avenir Next LT Pro"/>
                <a:ea typeface="Verdana" panose="020B0604030504040204" pitchFamily="34" charset="0"/>
                <a:cs typeface="Arial" panose="020B0604020202020204" pitchFamily="34" charset="0"/>
                <a:sym typeface="Arial"/>
              </a:rPr>
              <a:t>communications and payments </a:t>
            </a:r>
          </a:p>
        </p:txBody>
      </p:sp>
      <p:sp>
        <p:nvSpPr>
          <p:cNvPr id="14" name="Rounded Rectangle 13">
            <a:extLst>
              <a:ext uri="{FF2B5EF4-FFF2-40B4-BE49-F238E27FC236}">
                <a16:creationId xmlns:a16="http://schemas.microsoft.com/office/drawing/2014/main" id="{0090FF79-0D56-DE6E-3480-1BE7473D1079}"/>
              </a:ext>
            </a:extLst>
          </p:cNvPr>
          <p:cNvSpPr/>
          <p:nvPr/>
        </p:nvSpPr>
        <p:spPr>
          <a:xfrm>
            <a:off x="8002934" y="4886325"/>
            <a:ext cx="3576291" cy="1300163"/>
          </a:xfrm>
          <a:prstGeom prst="roundRect">
            <a:avLst/>
          </a:prstGeom>
          <a:solidFill>
            <a:srgbClr val="F3F4F4"/>
          </a:solidFill>
          <a:ln>
            <a:noFill/>
          </a:ln>
          <a:effectLst>
            <a:outerShdw blurRad="50800" dist="38100" dir="2700000" algn="tl"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Our goal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2346D"/>
                </a:solidFill>
                <a:effectLst/>
                <a:uLnTx/>
                <a:uFillTx/>
                <a:latin typeface="Avenir Next LT Pro"/>
                <a:ea typeface="Verdana" panose="020B0604030504040204" pitchFamily="34" charset="0"/>
                <a:cs typeface="Arial" panose="020B0604020202020204" pitchFamily="34" charset="0"/>
                <a:sym typeface="Arial"/>
              </a:rPr>
              <a:t>Resources of a large organization</a:t>
            </a:r>
            <a:br>
              <a:rPr kumimoji="0" lang="en-US" sz="14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Arial" panose="020B0604020202020204" pitchFamily="34" charset="0"/>
                <a:sym typeface="Arial"/>
              </a:rPr>
            </a:br>
            <a:r>
              <a:rPr kumimoji="0" lang="en-US" sz="1400" b="0" i="0" u="none" strike="noStrike" kern="1200" cap="none" spc="0" normalizeH="0" baseline="0" noProof="0">
                <a:ln>
                  <a:noFill/>
                </a:ln>
                <a:solidFill>
                  <a:srgbClr val="000000"/>
                </a:solidFill>
                <a:effectLst/>
                <a:uLnTx/>
                <a:uFillTx/>
                <a:latin typeface="Avenir Next LT Pro"/>
                <a:ea typeface="Verdana" panose="020B0604030504040204" pitchFamily="34" charset="0"/>
                <a:cs typeface="Arial" panose="020B0604020202020204" pitchFamily="34" charset="0"/>
                <a:sym typeface="Arial"/>
              </a:rPr>
              <a:t>speed and customer-focused culture </a:t>
            </a:r>
            <a:br>
              <a:rPr kumimoji="0" lang="en-US" sz="1400" b="0" i="0" u="none" strike="noStrike" kern="1200" cap="none" spc="0" normalizeH="0" baseline="0" noProof="0">
                <a:ln>
                  <a:noFill/>
                </a:ln>
                <a:solidFill>
                  <a:srgbClr val="000000"/>
                </a:solidFill>
                <a:effectLst/>
                <a:uLnTx/>
                <a:uFillTx/>
                <a:latin typeface="Avenir Next LT Pro"/>
                <a:ea typeface="Verdana" panose="020B0604030504040204" pitchFamily="34" charset="0"/>
                <a:cs typeface="Arial" panose="020B0604020202020204" pitchFamily="34" charset="0"/>
                <a:sym typeface="Arial"/>
              </a:rPr>
            </a:br>
            <a:r>
              <a:rPr kumimoji="0" lang="en-US" sz="1400" b="0" i="0" u="none" strike="noStrike" kern="1200" cap="none" spc="0" normalizeH="0" baseline="0" noProof="0">
                <a:ln>
                  <a:noFill/>
                </a:ln>
                <a:solidFill>
                  <a:srgbClr val="000000"/>
                </a:solidFill>
                <a:effectLst/>
                <a:uLnTx/>
                <a:uFillTx/>
                <a:latin typeface="Avenir Next LT Pro"/>
                <a:ea typeface="Verdana" panose="020B0604030504040204" pitchFamily="34" charset="0"/>
                <a:cs typeface="Arial" panose="020B0604020202020204" pitchFamily="34" charset="0"/>
                <a:sym typeface="Arial"/>
              </a:rPr>
              <a:t>of a small company</a:t>
            </a:r>
          </a:p>
        </p:txBody>
      </p:sp>
      <p:sp>
        <p:nvSpPr>
          <p:cNvPr id="19" name="TextBox 18">
            <a:extLst>
              <a:ext uri="{FF2B5EF4-FFF2-40B4-BE49-F238E27FC236}">
                <a16:creationId xmlns:a16="http://schemas.microsoft.com/office/drawing/2014/main" id="{E9945B18-E99F-2FFE-2C8F-0994309D8FD2}"/>
              </a:ext>
            </a:extLst>
          </p:cNvPr>
          <p:cNvSpPr txBox="1"/>
          <p:nvPr/>
        </p:nvSpPr>
        <p:spPr>
          <a:xfrm>
            <a:off x="3050381" y="2828836"/>
            <a:ext cx="6100762"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rPr>
              <a:t>Our history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venir Next LT Pro"/>
                <a:ea typeface="Verdana" panose="020B0604030504040204" pitchFamily="34" charset="0"/>
                <a:cs typeface="Arial" panose="020B0604020202020204" pitchFamily="34" charset="0"/>
                <a:sym typeface="Arial"/>
              </a:rPr>
              <a:t>Acquire companies </a:t>
            </a:r>
            <a:br>
              <a:rPr kumimoji="0" lang="en-US" sz="1800" b="0" i="0" u="none" strike="noStrike" kern="1200" cap="none" spc="0" normalizeH="0" baseline="0" noProof="0">
                <a:ln>
                  <a:noFill/>
                </a:ln>
                <a:solidFill>
                  <a:srgbClr val="FFFFFF"/>
                </a:solidFill>
                <a:effectLst/>
                <a:uLnTx/>
                <a:uFillTx/>
                <a:latin typeface="Avenir Next LT Pro"/>
                <a:ea typeface="Verdana" panose="020B0604030504040204" pitchFamily="34" charset="0"/>
                <a:cs typeface="Arial" panose="020B0604020202020204" pitchFamily="34" charset="0"/>
                <a:sym typeface="Arial"/>
              </a:rPr>
            </a:br>
            <a:r>
              <a:rPr kumimoji="0" lang="en-US" sz="1800" b="0" i="0" u="none" strike="noStrike" kern="1200" cap="none" spc="0" normalizeH="0" baseline="0" noProof="0">
                <a:ln>
                  <a:noFill/>
                </a:ln>
                <a:solidFill>
                  <a:srgbClr val="FFFFFF"/>
                </a:solidFill>
                <a:effectLst/>
                <a:uLnTx/>
                <a:uFillTx/>
                <a:latin typeface="Avenir Next LT Pro"/>
                <a:ea typeface="Verdana" panose="020B0604030504040204" pitchFamily="34" charset="0"/>
                <a:cs typeface="Arial" panose="020B0604020202020204" pitchFamily="34" charset="0"/>
                <a:sym typeface="Arial"/>
              </a:rPr>
              <a:t>to complement and enhance </a:t>
            </a:r>
            <a:br>
              <a:rPr kumimoji="0" lang="en-US" sz="1800" b="0" i="0" u="none" strike="noStrike" kern="1200" cap="none" spc="0" normalizeH="0" baseline="0" noProof="0">
                <a:ln>
                  <a:noFill/>
                </a:ln>
                <a:solidFill>
                  <a:srgbClr val="FFFFFF"/>
                </a:solidFill>
                <a:effectLst/>
                <a:uLnTx/>
                <a:uFillTx/>
                <a:latin typeface="Avenir Next LT Pro"/>
                <a:ea typeface="Verdana" panose="020B0604030504040204" pitchFamily="34" charset="0"/>
                <a:cs typeface="Arial" panose="020B0604020202020204" pitchFamily="34" charset="0"/>
                <a:sym typeface="Arial"/>
              </a:rPr>
            </a:br>
            <a:r>
              <a:rPr kumimoji="0" lang="en-US" sz="1800" b="0" i="0" u="none" strike="noStrike" kern="1200" cap="none" spc="0" normalizeH="0" baseline="0" noProof="0">
                <a:ln>
                  <a:noFill/>
                </a:ln>
                <a:solidFill>
                  <a:srgbClr val="FFFFFF"/>
                </a:solidFill>
                <a:effectLst/>
                <a:uLnTx/>
                <a:uFillTx/>
                <a:latin typeface="Avenir Next LT Pro"/>
                <a:ea typeface="Verdana" panose="020B0604030504040204" pitchFamily="34" charset="0"/>
                <a:cs typeface="Arial" panose="020B0604020202020204" pitchFamily="34" charset="0"/>
                <a:sym typeface="Arial"/>
              </a:rPr>
              <a:t>our primary offerings</a:t>
            </a:r>
          </a:p>
        </p:txBody>
      </p:sp>
      <p:cxnSp>
        <p:nvCxnSpPr>
          <p:cNvPr id="21" name="Straight Connector 20">
            <a:extLst>
              <a:ext uri="{FF2B5EF4-FFF2-40B4-BE49-F238E27FC236}">
                <a16:creationId xmlns:a16="http://schemas.microsoft.com/office/drawing/2014/main" id="{5EEDF64C-A6FA-BD68-BF62-CDF0F50B19FF}"/>
              </a:ext>
            </a:extLst>
          </p:cNvPr>
          <p:cNvCxnSpPr/>
          <p:nvPr/>
        </p:nvCxnSpPr>
        <p:spPr>
          <a:xfrm>
            <a:off x="19793" y="2782772"/>
            <a:ext cx="12192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204875FC-E09C-5AA8-AD9A-0CA54234C34F}"/>
              </a:ext>
            </a:extLst>
          </p:cNvPr>
          <p:cNvGrpSpPr/>
          <p:nvPr/>
        </p:nvGrpSpPr>
        <p:grpSpPr>
          <a:xfrm flipV="1">
            <a:off x="164059" y="2684597"/>
            <a:ext cx="242887" cy="692855"/>
            <a:chOff x="678656" y="1957388"/>
            <a:chExt cx="242887" cy="692855"/>
          </a:xfrm>
        </p:grpSpPr>
        <p:cxnSp>
          <p:nvCxnSpPr>
            <p:cNvPr id="23" name="Straight Connector 22">
              <a:extLst>
                <a:ext uri="{FF2B5EF4-FFF2-40B4-BE49-F238E27FC236}">
                  <a16:creationId xmlns:a16="http://schemas.microsoft.com/office/drawing/2014/main" id="{63A54931-1B9C-438D-4C88-52B619F30173}"/>
                </a:ext>
              </a:extLst>
            </p:cNvPr>
            <p:cNvCxnSpPr/>
            <p:nvPr/>
          </p:nvCxnSpPr>
          <p:spPr>
            <a:xfrm flipV="1">
              <a:off x="800100" y="1957388"/>
              <a:ext cx="0" cy="571411"/>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F6D4B848-C338-7CDC-B472-16E113124EDD}"/>
                </a:ext>
              </a:extLst>
            </p:cNvPr>
            <p:cNvSpPr/>
            <p:nvPr/>
          </p:nvSpPr>
          <p:spPr>
            <a:xfrm>
              <a:off x="678656" y="2407356"/>
              <a:ext cx="242887" cy="242887"/>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grpSp>
      <p:grpSp>
        <p:nvGrpSpPr>
          <p:cNvPr id="26" name="Group 25">
            <a:extLst>
              <a:ext uri="{FF2B5EF4-FFF2-40B4-BE49-F238E27FC236}">
                <a16:creationId xmlns:a16="http://schemas.microsoft.com/office/drawing/2014/main" id="{205588EF-1C28-39A1-D099-0A4D24E5150F}"/>
              </a:ext>
            </a:extLst>
          </p:cNvPr>
          <p:cNvGrpSpPr/>
          <p:nvPr/>
        </p:nvGrpSpPr>
        <p:grpSpPr>
          <a:xfrm rot="10800000" flipV="1">
            <a:off x="1351708" y="2240745"/>
            <a:ext cx="242887" cy="692855"/>
            <a:chOff x="678656" y="1957388"/>
            <a:chExt cx="242887" cy="692855"/>
          </a:xfrm>
        </p:grpSpPr>
        <p:cxnSp>
          <p:nvCxnSpPr>
            <p:cNvPr id="27" name="Straight Connector 26">
              <a:extLst>
                <a:ext uri="{FF2B5EF4-FFF2-40B4-BE49-F238E27FC236}">
                  <a16:creationId xmlns:a16="http://schemas.microsoft.com/office/drawing/2014/main" id="{A314A060-8A7B-63B7-1C51-4D46D42DC42B}"/>
                </a:ext>
              </a:extLst>
            </p:cNvPr>
            <p:cNvCxnSpPr/>
            <p:nvPr/>
          </p:nvCxnSpPr>
          <p:spPr>
            <a:xfrm flipV="1">
              <a:off x="800100" y="1957388"/>
              <a:ext cx="0" cy="571411"/>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05620492-806B-C7F2-BCCF-42BCE28726CB}"/>
                </a:ext>
              </a:extLst>
            </p:cNvPr>
            <p:cNvSpPr/>
            <p:nvPr/>
          </p:nvSpPr>
          <p:spPr>
            <a:xfrm>
              <a:off x="678656" y="2407356"/>
              <a:ext cx="242887" cy="242887"/>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grpSp>
      <p:sp>
        <p:nvSpPr>
          <p:cNvPr id="30" name="TextBox 29">
            <a:extLst>
              <a:ext uri="{FF2B5EF4-FFF2-40B4-BE49-F238E27FC236}">
                <a16:creationId xmlns:a16="http://schemas.microsoft.com/office/drawing/2014/main" id="{81DFDBDB-8C3F-81E2-CAF8-EE41D4323B1B}"/>
              </a:ext>
            </a:extLst>
          </p:cNvPr>
          <p:cNvSpPr txBox="1"/>
          <p:nvPr/>
        </p:nvSpPr>
        <p:spPr>
          <a:xfrm>
            <a:off x="95003" y="3522423"/>
            <a:ext cx="2033235" cy="1103379"/>
          </a:xfrm>
          <a:prstGeom prst="rect">
            <a:avLst/>
          </a:prstGeom>
          <a:noFill/>
        </p:spPr>
        <p:txBody>
          <a:bodyPr wrap="square" rtlCol="0">
            <a:spAutoFit/>
          </a:bodyPr>
          <a:lstStyle/>
          <a:p>
            <a:pPr marL="0" marR="0" lvl="0" indent="0" algn="l" defTabSz="914377" rtl="0" eaLnBrk="1" fontAlgn="auto" latinLnBrk="0" hangingPunct="1">
              <a:lnSpc>
                <a:spcPct val="11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2346D"/>
                </a:solidFill>
                <a:effectLst/>
                <a:uLnTx/>
                <a:uFillTx/>
                <a:latin typeface="Avenir Next LT Pro"/>
                <a:ea typeface="+mn-ea"/>
                <a:cs typeface="Arial" panose="020B0604020202020204" pitchFamily="34" charset="0"/>
                <a:sym typeface="Arial"/>
              </a:rPr>
              <a:t>Apr 2012</a:t>
            </a:r>
          </a:p>
          <a:p>
            <a:pPr marL="0" marR="0" lvl="0" indent="0" algn="l" defTabSz="914377"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err="1">
                <a:ln>
                  <a:noFill/>
                </a:ln>
                <a:solidFill>
                  <a:srgbClr val="49494C"/>
                </a:solidFill>
                <a:effectLst/>
                <a:uLnTx/>
                <a:uFillTx/>
                <a:latin typeface="Avenir Next LT Pro"/>
                <a:ea typeface="+mn-ea"/>
                <a:cs typeface="Arial" panose="020B0604020202020204" pitchFamily="34" charset="0"/>
                <a:sym typeface="Arial"/>
              </a:rPr>
              <a:t>RevSpring</a:t>
            </a:r>
            <a:r>
              <a:rPr kumimoji="0" lang="en-US" sz="1200" b="0" i="0" u="none" strike="noStrike" kern="1200" cap="none" spc="0" normalizeH="0" baseline="0" noProof="0">
                <a:ln>
                  <a:noFill/>
                </a:ln>
                <a:solidFill>
                  <a:srgbClr val="49494C"/>
                </a:solidFill>
                <a:effectLst/>
                <a:uLnTx/>
                <a:uFillTx/>
                <a:latin typeface="Avenir Next LT Pro"/>
                <a:ea typeface="+mn-ea"/>
                <a:cs typeface="Arial" panose="020B0604020202020204" pitchFamily="34" charset="0"/>
                <a:sym typeface="Arial"/>
              </a:rPr>
              <a:t> formed by merger of PSC Info Group, </a:t>
            </a:r>
            <a:r>
              <a:rPr kumimoji="0" lang="en-US" sz="1200" b="0" i="0" u="none" strike="noStrike" kern="1200" cap="none" spc="0" normalizeH="0" baseline="0" noProof="0" err="1">
                <a:ln>
                  <a:noFill/>
                </a:ln>
                <a:solidFill>
                  <a:srgbClr val="49494C"/>
                </a:solidFill>
                <a:effectLst/>
                <a:uLnTx/>
                <a:uFillTx/>
                <a:latin typeface="Avenir Next LT Pro"/>
                <a:ea typeface="+mn-ea"/>
                <a:cs typeface="Arial" panose="020B0604020202020204" pitchFamily="34" charset="0"/>
                <a:sym typeface="Arial"/>
              </a:rPr>
              <a:t>Dantom</a:t>
            </a:r>
            <a:r>
              <a:rPr kumimoji="0" lang="en-US" sz="1200" b="0" i="0" u="none" strike="noStrike" kern="1200" cap="none" spc="0" normalizeH="0" baseline="0" noProof="0">
                <a:ln>
                  <a:noFill/>
                </a:ln>
                <a:solidFill>
                  <a:srgbClr val="49494C"/>
                </a:solidFill>
                <a:effectLst/>
                <a:uLnTx/>
                <a:uFillTx/>
                <a:latin typeface="Avenir Next LT Pro"/>
                <a:ea typeface="+mn-ea"/>
                <a:cs typeface="Arial" panose="020B0604020202020204" pitchFamily="34" charset="0"/>
                <a:sym typeface="Arial"/>
              </a:rPr>
              <a:t> Systems, Data Image and Best Bill</a:t>
            </a:r>
          </a:p>
        </p:txBody>
      </p:sp>
      <p:grpSp>
        <p:nvGrpSpPr>
          <p:cNvPr id="33" name="Group 32">
            <a:extLst>
              <a:ext uri="{FF2B5EF4-FFF2-40B4-BE49-F238E27FC236}">
                <a16:creationId xmlns:a16="http://schemas.microsoft.com/office/drawing/2014/main" id="{7BD3B94B-BA52-6E2D-EEA5-14208C60BDD1}"/>
              </a:ext>
            </a:extLst>
          </p:cNvPr>
          <p:cNvGrpSpPr/>
          <p:nvPr/>
        </p:nvGrpSpPr>
        <p:grpSpPr>
          <a:xfrm flipV="1">
            <a:off x="2539357" y="2684597"/>
            <a:ext cx="242887" cy="692855"/>
            <a:chOff x="678656" y="1957388"/>
            <a:chExt cx="242887" cy="692855"/>
          </a:xfrm>
        </p:grpSpPr>
        <p:cxnSp>
          <p:nvCxnSpPr>
            <p:cNvPr id="34" name="Straight Connector 33">
              <a:extLst>
                <a:ext uri="{FF2B5EF4-FFF2-40B4-BE49-F238E27FC236}">
                  <a16:creationId xmlns:a16="http://schemas.microsoft.com/office/drawing/2014/main" id="{30B74122-0920-DE99-39B7-9AFBF376F6E3}"/>
                </a:ext>
              </a:extLst>
            </p:cNvPr>
            <p:cNvCxnSpPr/>
            <p:nvPr/>
          </p:nvCxnSpPr>
          <p:spPr>
            <a:xfrm flipV="1">
              <a:off x="800100" y="1957388"/>
              <a:ext cx="0" cy="571411"/>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120956EC-F687-1952-995B-185119DE43FA}"/>
                </a:ext>
              </a:extLst>
            </p:cNvPr>
            <p:cNvSpPr/>
            <p:nvPr/>
          </p:nvSpPr>
          <p:spPr>
            <a:xfrm>
              <a:off x="678656" y="2407356"/>
              <a:ext cx="242887" cy="242887"/>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grpSp>
      <p:grpSp>
        <p:nvGrpSpPr>
          <p:cNvPr id="36" name="Group 35">
            <a:extLst>
              <a:ext uri="{FF2B5EF4-FFF2-40B4-BE49-F238E27FC236}">
                <a16:creationId xmlns:a16="http://schemas.microsoft.com/office/drawing/2014/main" id="{C48078E3-29D1-9747-00A8-F3685FDE292A}"/>
              </a:ext>
            </a:extLst>
          </p:cNvPr>
          <p:cNvGrpSpPr/>
          <p:nvPr/>
        </p:nvGrpSpPr>
        <p:grpSpPr>
          <a:xfrm rot="10800000" flipV="1">
            <a:off x="3727006" y="2240745"/>
            <a:ext cx="242887" cy="692855"/>
            <a:chOff x="678656" y="1957388"/>
            <a:chExt cx="242887" cy="692855"/>
          </a:xfrm>
        </p:grpSpPr>
        <p:cxnSp>
          <p:nvCxnSpPr>
            <p:cNvPr id="37" name="Straight Connector 36">
              <a:extLst>
                <a:ext uri="{FF2B5EF4-FFF2-40B4-BE49-F238E27FC236}">
                  <a16:creationId xmlns:a16="http://schemas.microsoft.com/office/drawing/2014/main" id="{D64E6322-AC3E-9F75-662D-CA0A20015D7D}"/>
                </a:ext>
              </a:extLst>
            </p:cNvPr>
            <p:cNvCxnSpPr/>
            <p:nvPr/>
          </p:nvCxnSpPr>
          <p:spPr>
            <a:xfrm flipV="1">
              <a:off x="800100" y="1957388"/>
              <a:ext cx="0" cy="571411"/>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8" name="Oval 37">
              <a:extLst>
                <a:ext uri="{FF2B5EF4-FFF2-40B4-BE49-F238E27FC236}">
                  <a16:creationId xmlns:a16="http://schemas.microsoft.com/office/drawing/2014/main" id="{2AACF841-D798-46BC-072F-6C70F7E36AC5}"/>
                </a:ext>
              </a:extLst>
            </p:cNvPr>
            <p:cNvSpPr/>
            <p:nvPr/>
          </p:nvSpPr>
          <p:spPr>
            <a:xfrm>
              <a:off x="678656" y="2407356"/>
              <a:ext cx="242887" cy="242887"/>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grpSp>
      <p:grpSp>
        <p:nvGrpSpPr>
          <p:cNvPr id="39" name="Group 38">
            <a:extLst>
              <a:ext uri="{FF2B5EF4-FFF2-40B4-BE49-F238E27FC236}">
                <a16:creationId xmlns:a16="http://schemas.microsoft.com/office/drawing/2014/main" id="{19B3F63B-FE6A-60C7-DF32-E8ED0B149322}"/>
              </a:ext>
            </a:extLst>
          </p:cNvPr>
          <p:cNvGrpSpPr/>
          <p:nvPr/>
        </p:nvGrpSpPr>
        <p:grpSpPr>
          <a:xfrm flipV="1">
            <a:off x="4914655" y="2684597"/>
            <a:ext cx="242887" cy="692855"/>
            <a:chOff x="678656" y="1957388"/>
            <a:chExt cx="242887" cy="692855"/>
          </a:xfrm>
        </p:grpSpPr>
        <p:cxnSp>
          <p:nvCxnSpPr>
            <p:cNvPr id="40" name="Straight Connector 39">
              <a:extLst>
                <a:ext uri="{FF2B5EF4-FFF2-40B4-BE49-F238E27FC236}">
                  <a16:creationId xmlns:a16="http://schemas.microsoft.com/office/drawing/2014/main" id="{332CA1D1-C368-1203-BA8C-39DE1A7537B1}"/>
                </a:ext>
              </a:extLst>
            </p:cNvPr>
            <p:cNvCxnSpPr/>
            <p:nvPr/>
          </p:nvCxnSpPr>
          <p:spPr>
            <a:xfrm flipV="1">
              <a:off x="800100" y="1957388"/>
              <a:ext cx="0" cy="571411"/>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9CA7D98C-296C-6436-D871-E36034AA4219}"/>
                </a:ext>
              </a:extLst>
            </p:cNvPr>
            <p:cNvSpPr/>
            <p:nvPr/>
          </p:nvSpPr>
          <p:spPr>
            <a:xfrm>
              <a:off x="678656" y="2407356"/>
              <a:ext cx="242887" cy="242887"/>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grpSp>
      <p:grpSp>
        <p:nvGrpSpPr>
          <p:cNvPr id="42" name="Group 41">
            <a:extLst>
              <a:ext uri="{FF2B5EF4-FFF2-40B4-BE49-F238E27FC236}">
                <a16:creationId xmlns:a16="http://schemas.microsoft.com/office/drawing/2014/main" id="{B5C91C06-487F-C9D2-24D3-59B5302DB61F}"/>
              </a:ext>
            </a:extLst>
          </p:cNvPr>
          <p:cNvGrpSpPr/>
          <p:nvPr/>
        </p:nvGrpSpPr>
        <p:grpSpPr>
          <a:xfrm rot="10800000" flipV="1">
            <a:off x="6102304" y="2240745"/>
            <a:ext cx="242887" cy="692855"/>
            <a:chOff x="678656" y="1957388"/>
            <a:chExt cx="242887" cy="692855"/>
          </a:xfrm>
        </p:grpSpPr>
        <p:cxnSp>
          <p:nvCxnSpPr>
            <p:cNvPr id="43" name="Straight Connector 42">
              <a:extLst>
                <a:ext uri="{FF2B5EF4-FFF2-40B4-BE49-F238E27FC236}">
                  <a16:creationId xmlns:a16="http://schemas.microsoft.com/office/drawing/2014/main" id="{A66C12FC-7815-8B0B-8319-C22536B81529}"/>
                </a:ext>
              </a:extLst>
            </p:cNvPr>
            <p:cNvCxnSpPr/>
            <p:nvPr/>
          </p:nvCxnSpPr>
          <p:spPr>
            <a:xfrm flipV="1">
              <a:off x="800100" y="1957388"/>
              <a:ext cx="0" cy="571411"/>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4" name="Oval 43">
              <a:extLst>
                <a:ext uri="{FF2B5EF4-FFF2-40B4-BE49-F238E27FC236}">
                  <a16:creationId xmlns:a16="http://schemas.microsoft.com/office/drawing/2014/main" id="{79377D4E-EB06-4F7D-0477-48E260EAA402}"/>
                </a:ext>
              </a:extLst>
            </p:cNvPr>
            <p:cNvSpPr/>
            <p:nvPr/>
          </p:nvSpPr>
          <p:spPr>
            <a:xfrm>
              <a:off x="678656" y="2407356"/>
              <a:ext cx="242887" cy="242887"/>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grpSp>
      <p:grpSp>
        <p:nvGrpSpPr>
          <p:cNvPr id="45" name="Group 44">
            <a:extLst>
              <a:ext uri="{FF2B5EF4-FFF2-40B4-BE49-F238E27FC236}">
                <a16:creationId xmlns:a16="http://schemas.microsoft.com/office/drawing/2014/main" id="{A8B72880-676D-FFCC-C0AE-7324CFD02336}"/>
              </a:ext>
            </a:extLst>
          </p:cNvPr>
          <p:cNvGrpSpPr/>
          <p:nvPr/>
        </p:nvGrpSpPr>
        <p:grpSpPr>
          <a:xfrm flipV="1">
            <a:off x="7289953" y="2684597"/>
            <a:ext cx="242887" cy="692855"/>
            <a:chOff x="678656" y="1957388"/>
            <a:chExt cx="242887" cy="692855"/>
          </a:xfrm>
        </p:grpSpPr>
        <p:cxnSp>
          <p:nvCxnSpPr>
            <p:cNvPr id="46" name="Straight Connector 45">
              <a:extLst>
                <a:ext uri="{FF2B5EF4-FFF2-40B4-BE49-F238E27FC236}">
                  <a16:creationId xmlns:a16="http://schemas.microsoft.com/office/drawing/2014/main" id="{4BF52019-DE3D-9917-41C1-07A5684A5DDC}"/>
                </a:ext>
              </a:extLst>
            </p:cNvPr>
            <p:cNvCxnSpPr/>
            <p:nvPr/>
          </p:nvCxnSpPr>
          <p:spPr>
            <a:xfrm flipV="1">
              <a:off x="800100" y="1957388"/>
              <a:ext cx="0" cy="571411"/>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7" name="Oval 46">
              <a:extLst>
                <a:ext uri="{FF2B5EF4-FFF2-40B4-BE49-F238E27FC236}">
                  <a16:creationId xmlns:a16="http://schemas.microsoft.com/office/drawing/2014/main" id="{FE734707-2BC6-BC55-E042-286BFD075B3F}"/>
                </a:ext>
              </a:extLst>
            </p:cNvPr>
            <p:cNvSpPr/>
            <p:nvPr/>
          </p:nvSpPr>
          <p:spPr>
            <a:xfrm>
              <a:off x="678656" y="2407356"/>
              <a:ext cx="242887" cy="242887"/>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grpSp>
      <p:grpSp>
        <p:nvGrpSpPr>
          <p:cNvPr id="48" name="Group 47">
            <a:extLst>
              <a:ext uri="{FF2B5EF4-FFF2-40B4-BE49-F238E27FC236}">
                <a16:creationId xmlns:a16="http://schemas.microsoft.com/office/drawing/2014/main" id="{FF224B39-F0E5-AF6F-9572-1823154EEA54}"/>
              </a:ext>
            </a:extLst>
          </p:cNvPr>
          <p:cNvGrpSpPr/>
          <p:nvPr/>
        </p:nvGrpSpPr>
        <p:grpSpPr>
          <a:xfrm rot="10800000" flipV="1">
            <a:off x="8477602" y="2240745"/>
            <a:ext cx="242887" cy="692855"/>
            <a:chOff x="678656" y="1957388"/>
            <a:chExt cx="242887" cy="692855"/>
          </a:xfrm>
        </p:grpSpPr>
        <p:cxnSp>
          <p:nvCxnSpPr>
            <p:cNvPr id="49" name="Straight Connector 48">
              <a:extLst>
                <a:ext uri="{FF2B5EF4-FFF2-40B4-BE49-F238E27FC236}">
                  <a16:creationId xmlns:a16="http://schemas.microsoft.com/office/drawing/2014/main" id="{2AF2A8CD-6B65-563C-5215-9FF9F1EBB310}"/>
                </a:ext>
              </a:extLst>
            </p:cNvPr>
            <p:cNvCxnSpPr/>
            <p:nvPr/>
          </p:nvCxnSpPr>
          <p:spPr>
            <a:xfrm flipV="1">
              <a:off x="800100" y="1957388"/>
              <a:ext cx="0" cy="571411"/>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0C4D5C01-4E1B-FFFE-7033-59AA47FF9464}"/>
                </a:ext>
              </a:extLst>
            </p:cNvPr>
            <p:cNvSpPr/>
            <p:nvPr/>
          </p:nvSpPr>
          <p:spPr>
            <a:xfrm>
              <a:off x="678656" y="2407356"/>
              <a:ext cx="242887" cy="242887"/>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grpSp>
      <p:grpSp>
        <p:nvGrpSpPr>
          <p:cNvPr id="51" name="Group 50">
            <a:extLst>
              <a:ext uri="{FF2B5EF4-FFF2-40B4-BE49-F238E27FC236}">
                <a16:creationId xmlns:a16="http://schemas.microsoft.com/office/drawing/2014/main" id="{10762612-D423-5A72-A923-AE106104102F}"/>
              </a:ext>
            </a:extLst>
          </p:cNvPr>
          <p:cNvGrpSpPr/>
          <p:nvPr/>
        </p:nvGrpSpPr>
        <p:grpSpPr>
          <a:xfrm flipV="1">
            <a:off x="9665248" y="2684597"/>
            <a:ext cx="242887" cy="692855"/>
            <a:chOff x="678656" y="1957388"/>
            <a:chExt cx="242887" cy="692855"/>
          </a:xfrm>
        </p:grpSpPr>
        <p:cxnSp>
          <p:nvCxnSpPr>
            <p:cNvPr id="52" name="Straight Connector 51">
              <a:extLst>
                <a:ext uri="{FF2B5EF4-FFF2-40B4-BE49-F238E27FC236}">
                  <a16:creationId xmlns:a16="http://schemas.microsoft.com/office/drawing/2014/main" id="{FF53B303-2BD0-FB3E-071E-88FDC226DAE0}"/>
                </a:ext>
              </a:extLst>
            </p:cNvPr>
            <p:cNvCxnSpPr/>
            <p:nvPr/>
          </p:nvCxnSpPr>
          <p:spPr>
            <a:xfrm flipV="1">
              <a:off x="800100" y="1957388"/>
              <a:ext cx="0" cy="571411"/>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3" name="Oval 52">
              <a:extLst>
                <a:ext uri="{FF2B5EF4-FFF2-40B4-BE49-F238E27FC236}">
                  <a16:creationId xmlns:a16="http://schemas.microsoft.com/office/drawing/2014/main" id="{A7EA9066-8C9E-9610-6B73-784FB2ACE87F}"/>
                </a:ext>
              </a:extLst>
            </p:cNvPr>
            <p:cNvSpPr/>
            <p:nvPr/>
          </p:nvSpPr>
          <p:spPr>
            <a:xfrm>
              <a:off x="678656" y="2407356"/>
              <a:ext cx="242887" cy="242887"/>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grpSp>
      <p:sp>
        <p:nvSpPr>
          <p:cNvPr id="54" name="TextBox 53">
            <a:extLst>
              <a:ext uri="{FF2B5EF4-FFF2-40B4-BE49-F238E27FC236}">
                <a16:creationId xmlns:a16="http://schemas.microsoft.com/office/drawing/2014/main" id="{5456A691-B647-1760-FEE5-638A0134FC40}"/>
              </a:ext>
            </a:extLst>
          </p:cNvPr>
          <p:cNvSpPr txBox="1"/>
          <p:nvPr/>
        </p:nvSpPr>
        <p:spPr>
          <a:xfrm>
            <a:off x="1266579" y="1447976"/>
            <a:ext cx="1695312" cy="697114"/>
          </a:xfrm>
          <a:prstGeom prst="rect">
            <a:avLst/>
          </a:prstGeom>
          <a:noFill/>
        </p:spPr>
        <p:txBody>
          <a:bodyPr wrap="square" rtlCol="0">
            <a:spAutoFit/>
          </a:bodyPr>
          <a:lstStyle/>
          <a:p>
            <a:pPr marL="0" marR="0" lvl="0" indent="0" algn="l" defTabSz="914377" rtl="0" eaLnBrk="1" fontAlgn="auto" latinLnBrk="0" hangingPunct="1">
              <a:lnSpc>
                <a:spcPct val="11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2346D"/>
                </a:solidFill>
                <a:effectLst/>
                <a:uLnTx/>
                <a:uFillTx/>
                <a:latin typeface="Avenir Next LT Pro"/>
                <a:ea typeface="+mn-ea"/>
                <a:cs typeface="Arial" panose="020B0604020202020204" pitchFamily="34" charset="0"/>
                <a:sym typeface="Arial"/>
              </a:rPr>
              <a:t>Apr 2014</a:t>
            </a:r>
          </a:p>
          <a:p>
            <a:pPr marL="0" marR="0" lvl="0" indent="0" algn="l" defTabSz="914377"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671A9">
                    <a:lumMod val="50000"/>
                  </a:srgbClr>
                </a:solidFill>
                <a:effectLst/>
                <a:uLnTx/>
                <a:uFillTx/>
                <a:latin typeface="Avenir Next LT Pro"/>
                <a:ea typeface="+mn-ea"/>
                <a:cs typeface="Arial" panose="020B0604020202020204" pitchFamily="34" charset="0"/>
                <a:sym typeface="Arial"/>
              </a:rPr>
              <a:t>Acquired </a:t>
            </a:r>
            <a:br>
              <a:rPr kumimoji="0" lang="en-US" sz="1200" b="0" i="0" u="none" strike="noStrike" kern="1200" cap="none" spc="0" normalizeH="0" baseline="0" noProof="0">
                <a:ln>
                  <a:noFill/>
                </a:ln>
                <a:solidFill>
                  <a:srgbClr val="4671A9">
                    <a:lumMod val="50000"/>
                  </a:srgbClr>
                </a:solidFill>
                <a:effectLst/>
                <a:uLnTx/>
                <a:uFillTx/>
                <a:latin typeface="Avenir Next LT Pro"/>
                <a:ea typeface="+mn-ea"/>
                <a:cs typeface="Arial" panose="020B0604020202020204" pitchFamily="34" charset="0"/>
                <a:sym typeface="Arial"/>
              </a:rPr>
            </a:br>
            <a:r>
              <a:rPr kumimoji="0" lang="en-US" sz="1200" b="0" i="0" u="none" strike="noStrike" kern="1200" cap="none" spc="0" normalizeH="0" baseline="0" noProof="0" err="1">
                <a:ln>
                  <a:noFill/>
                </a:ln>
                <a:solidFill>
                  <a:srgbClr val="4671A9">
                    <a:lumMod val="50000"/>
                  </a:srgbClr>
                </a:solidFill>
                <a:effectLst/>
                <a:uLnTx/>
                <a:uFillTx/>
                <a:latin typeface="Avenir Next LT Pro"/>
                <a:ea typeface="+mn-ea"/>
                <a:cs typeface="Arial" panose="020B0604020202020204" pitchFamily="34" charset="0"/>
                <a:sym typeface="Arial"/>
              </a:rPr>
              <a:t>Talksoft</a:t>
            </a:r>
            <a:endParaRPr kumimoji="0" lang="en-US" sz="1200" b="0" i="0" u="none" strike="noStrike" kern="1200" cap="none" spc="0" normalizeH="0" baseline="0" noProof="0">
              <a:ln>
                <a:noFill/>
              </a:ln>
              <a:solidFill>
                <a:srgbClr val="4671A9">
                  <a:lumMod val="50000"/>
                </a:srgbClr>
              </a:solidFill>
              <a:effectLst/>
              <a:uLnTx/>
              <a:uFillTx/>
              <a:latin typeface="Avenir Next LT Pro"/>
              <a:ea typeface="+mn-ea"/>
              <a:cs typeface="Arial" panose="020B0604020202020204" pitchFamily="34" charset="0"/>
              <a:sym typeface="Arial"/>
            </a:endParaRPr>
          </a:p>
        </p:txBody>
      </p:sp>
      <p:sp>
        <p:nvSpPr>
          <p:cNvPr id="55" name="TextBox 54">
            <a:extLst>
              <a:ext uri="{FF2B5EF4-FFF2-40B4-BE49-F238E27FC236}">
                <a16:creationId xmlns:a16="http://schemas.microsoft.com/office/drawing/2014/main" id="{EAAEE83B-48DB-220A-35A9-BEFE02065251}"/>
              </a:ext>
            </a:extLst>
          </p:cNvPr>
          <p:cNvSpPr txBox="1"/>
          <p:nvPr/>
        </p:nvSpPr>
        <p:spPr>
          <a:xfrm>
            <a:off x="2466729" y="3522423"/>
            <a:ext cx="1695312" cy="697114"/>
          </a:xfrm>
          <a:prstGeom prst="rect">
            <a:avLst/>
          </a:prstGeom>
          <a:noFill/>
        </p:spPr>
        <p:txBody>
          <a:bodyPr wrap="square" rtlCol="0">
            <a:spAutoFit/>
          </a:bodyPr>
          <a:lstStyle/>
          <a:p>
            <a:pPr marL="0" marR="0" lvl="0" indent="0" algn="l" defTabSz="914377" rtl="0" eaLnBrk="1" fontAlgn="auto" latinLnBrk="0" hangingPunct="1">
              <a:lnSpc>
                <a:spcPct val="11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2346D"/>
                </a:solidFill>
                <a:effectLst/>
                <a:uLnTx/>
                <a:uFillTx/>
                <a:latin typeface="Avenir Next LT Pro"/>
                <a:ea typeface="+mn-ea"/>
                <a:cs typeface="Arial" panose="020B0604020202020204" pitchFamily="34" charset="0"/>
                <a:sym typeface="Arial"/>
              </a:rPr>
              <a:t>Apr 2015</a:t>
            </a:r>
          </a:p>
          <a:p>
            <a:pPr marL="0" marR="0" lvl="0" indent="0" algn="l" defTabSz="914377"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9494C"/>
                </a:solidFill>
                <a:effectLst/>
                <a:uLnTx/>
                <a:uFillTx/>
                <a:latin typeface="Avenir Next LT Pro"/>
                <a:ea typeface="+mn-ea"/>
                <a:cs typeface="Arial" panose="020B0604020202020204" pitchFamily="34" charset="0"/>
                <a:sym typeface="Arial"/>
              </a:rPr>
              <a:t>Acquired </a:t>
            </a:r>
            <a:br>
              <a:rPr kumimoji="0" lang="en-US" sz="1200" b="0" i="0" u="none" strike="noStrike" kern="1200" cap="none" spc="0" normalizeH="0" baseline="0" noProof="0">
                <a:ln>
                  <a:noFill/>
                </a:ln>
                <a:solidFill>
                  <a:srgbClr val="49494C"/>
                </a:solidFill>
                <a:effectLst/>
                <a:uLnTx/>
                <a:uFillTx/>
                <a:latin typeface="Avenir Next LT Pro"/>
                <a:ea typeface="+mn-ea"/>
                <a:cs typeface="Arial" panose="020B0604020202020204" pitchFamily="34" charset="0"/>
                <a:sym typeface="Arial"/>
              </a:rPr>
            </a:br>
            <a:r>
              <a:rPr kumimoji="0" lang="en-US" sz="1200" b="0" i="0" u="none" strike="noStrike" kern="1200" cap="none" spc="0" normalizeH="0" baseline="0" noProof="0">
                <a:ln>
                  <a:noFill/>
                </a:ln>
                <a:solidFill>
                  <a:srgbClr val="49494C"/>
                </a:solidFill>
                <a:effectLst/>
                <a:uLnTx/>
                <a:uFillTx/>
                <a:latin typeface="Avenir Next LT Pro"/>
                <a:ea typeface="+mn-ea"/>
                <a:cs typeface="Arial" panose="020B0604020202020204" pitchFamily="34" charset="0"/>
                <a:sym typeface="Arial"/>
              </a:rPr>
              <a:t>Revenue Advantage</a:t>
            </a:r>
          </a:p>
        </p:txBody>
      </p:sp>
      <p:sp>
        <p:nvSpPr>
          <p:cNvPr id="56" name="TextBox 55">
            <a:extLst>
              <a:ext uri="{FF2B5EF4-FFF2-40B4-BE49-F238E27FC236}">
                <a16:creationId xmlns:a16="http://schemas.microsoft.com/office/drawing/2014/main" id="{B3AF6537-A0A0-FECE-176C-6C68DDA955FB}"/>
              </a:ext>
            </a:extLst>
          </p:cNvPr>
          <p:cNvSpPr txBox="1"/>
          <p:nvPr/>
        </p:nvSpPr>
        <p:spPr>
          <a:xfrm>
            <a:off x="4809878" y="3522423"/>
            <a:ext cx="1901505" cy="697114"/>
          </a:xfrm>
          <a:prstGeom prst="rect">
            <a:avLst/>
          </a:prstGeom>
          <a:noFill/>
        </p:spPr>
        <p:txBody>
          <a:bodyPr wrap="square" rtlCol="0">
            <a:spAutoFit/>
          </a:bodyPr>
          <a:lstStyle/>
          <a:p>
            <a:pPr marL="0" marR="0" lvl="0" indent="0" algn="l" defTabSz="914377" rtl="0" eaLnBrk="1" fontAlgn="auto" latinLnBrk="0" hangingPunct="1">
              <a:lnSpc>
                <a:spcPct val="11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2346D"/>
                </a:solidFill>
                <a:effectLst/>
                <a:uLnTx/>
                <a:uFillTx/>
                <a:latin typeface="Avenir Next LT Pro"/>
                <a:ea typeface="+mn-ea"/>
                <a:cs typeface="Arial" panose="020B0604020202020204" pitchFamily="34" charset="0"/>
                <a:sym typeface="Arial"/>
              </a:rPr>
              <a:t>Oct 2018</a:t>
            </a:r>
          </a:p>
          <a:p>
            <a:pPr marL="0" marR="0" lvl="0" indent="0" algn="l" defTabSz="914377"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9494C"/>
                </a:solidFill>
                <a:effectLst/>
                <a:uLnTx/>
                <a:uFillTx/>
                <a:latin typeface="Avenir Next LT Pro"/>
                <a:ea typeface="+mn-ea"/>
                <a:cs typeface="Arial" panose="020B0604020202020204" pitchFamily="34" charset="0"/>
                <a:sym typeface="Arial"/>
              </a:rPr>
              <a:t>Acquired Apex </a:t>
            </a:r>
            <a:br>
              <a:rPr kumimoji="0" lang="en-US" sz="1200" b="0" i="0" u="none" strike="noStrike" kern="1200" cap="none" spc="0" normalizeH="0" baseline="0" noProof="0">
                <a:ln>
                  <a:noFill/>
                </a:ln>
                <a:solidFill>
                  <a:srgbClr val="49494C"/>
                </a:solidFill>
                <a:effectLst/>
                <a:uLnTx/>
                <a:uFillTx/>
                <a:latin typeface="Avenir Next LT Pro"/>
                <a:ea typeface="+mn-ea"/>
                <a:cs typeface="Arial" panose="020B0604020202020204" pitchFamily="34" charset="0"/>
                <a:sym typeface="Arial"/>
              </a:rPr>
            </a:br>
            <a:r>
              <a:rPr kumimoji="0" lang="en-US" sz="1200" b="0" i="0" u="none" strike="noStrike" kern="1200" cap="none" spc="0" normalizeH="0" baseline="0" noProof="0">
                <a:ln>
                  <a:noFill/>
                </a:ln>
                <a:solidFill>
                  <a:srgbClr val="49494C"/>
                </a:solidFill>
                <a:effectLst/>
                <a:uLnTx/>
                <a:uFillTx/>
                <a:latin typeface="Avenir Next LT Pro"/>
                <a:ea typeface="+mn-ea"/>
                <a:cs typeface="Arial" panose="020B0604020202020204" pitchFamily="34" charset="0"/>
                <a:sym typeface="Arial"/>
              </a:rPr>
              <a:t>Revenue Technologies</a:t>
            </a:r>
          </a:p>
        </p:txBody>
      </p:sp>
      <p:sp>
        <p:nvSpPr>
          <p:cNvPr id="57" name="TextBox 56">
            <a:extLst>
              <a:ext uri="{FF2B5EF4-FFF2-40B4-BE49-F238E27FC236}">
                <a16:creationId xmlns:a16="http://schemas.microsoft.com/office/drawing/2014/main" id="{8D151DD8-484C-4DB2-E3AA-46E8E43E8F31}"/>
              </a:ext>
            </a:extLst>
          </p:cNvPr>
          <p:cNvSpPr txBox="1"/>
          <p:nvPr/>
        </p:nvSpPr>
        <p:spPr>
          <a:xfrm>
            <a:off x="7181604" y="3522423"/>
            <a:ext cx="1695312" cy="697114"/>
          </a:xfrm>
          <a:prstGeom prst="rect">
            <a:avLst/>
          </a:prstGeom>
          <a:noFill/>
        </p:spPr>
        <p:txBody>
          <a:bodyPr wrap="square" rtlCol="0">
            <a:spAutoFit/>
          </a:bodyPr>
          <a:lstStyle/>
          <a:p>
            <a:pPr marL="0" marR="0" lvl="0" indent="0" algn="l" defTabSz="914377" rtl="0" eaLnBrk="1" fontAlgn="auto" latinLnBrk="0" hangingPunct="1">
              <a:lnSpc>
                <a:spcPct val="11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2346D"/>
                </a:solidFill>
                <a:effectLst/>
                <a:uLnTx/>
                <a:uFillTx/>
                <a:latin typeface="Avenir Next LT Pro"/>
                <a:ea typeface="+mn-ea"/>
                <a:cs typeface="Arial" panose="020B0604020202020204" pitchFamily="34" charset="0"/>
                <a:sym typeface="Arial"/>
              </a:rPr>
              <a:t>May 2021</a:t>
            </a:r>
          </a:p>
          <a:p>
            <a:pPr marL="0" marR="0" lvl="0" indent="0" algn="l" defTabSz="914377"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9494C"/>
                </a:solidFill>
                <a:effectLst/>
                <a:uLnTx/>
                <a:uFillTx/>
                <a:latin typeface="Avenir Next LT Pro"/>
                <a:ea typeface="+mn-ea"/>
                <a:cs typeface="Arial" panose="020B0604020202020204" pitchFamily="34" charset="0"/>
                <a:sym typeface="Arial"/>
              </a:rPr>
              <a:t>Acquired </a:t>
            </a:r>
            <a:br>
              <a:rPr kumimoji="0" lang="en-US" sz="1200" b="0" i="0" u="none" strike="noStrike" kern="1200" cap="none" spc="0" normalizeH="0" baseline="0" noProof="0">
                <a:ln>
                  <a:noFill/>
                </a:ln>
                <a:solidFill>
                  <a:srgbClr val="49494C"/>
                </a:solidFill>
                <a:effectLst/>
                <a:uLnTx/>
                <a:uFillTx/>
                <a:latin typeface="Avenir Next LT Pro"/>
                <a:ea typeface="+mn-ea"/>
                <a:cs typeface="Arial" panose="020B0604020202020204" pitchFamily="34" charset="0"/>
                <a:sym typeface="Arial"/>
              </a:rPr>
            </a:br>
            <a:r>
              <a:rPr kumimoji="0" lang="en-US" sz="1200" b="0" i="0" u="none" strike="noStrike" kern="1200" cap="none" spc="0" normalizeH="0" baseline="0" noProof="0" err="1">
                <a:ln>
                  <a:noFill/>
                </a:ln>
                <a:solidFill>
                  <a:srgbClr val="49494C"/>
                </a:solidFill>
                <a:effectLst/>
                <a:uLnTx/>
                <a:uFillTx/>
                <a:latin typeface="Avenir Next LT Pro"/>
                <a:ea typeface="+mn-ea"/>
                <a:cs typeface="Arial" panose="020B0604020202020204" pitchFamily="34" charset="0"/>
                <a:sym typeface="Arial"/>
              </a:rPr>
              <a:t>SmartCycle</a:t>
            </a:r>
            <a:endParaRPr kumimoji="0" lang="en-US" sz="1200" b="0" i="0" u="none" strike="noStrike" kern="1200" cap="none" spc="0" normalizeH="0" baseline="0" noProof="0">
              <a:ln>
                <a:noFill/>
              </a:ln>
              <a:solidFill>
                <a:srgbClr val="49494C"/>
              </a:solidFill>
              <a:effectLst/>
              <a:uLnTx/>
              <a:uFillTx/>
              <a:latin typeface="Avenir Next LT Pro"/>
              <a:ea typeface="+mn-ea"/>
              <a:cs typeface="Arial" panose="020B0604020202020204" pitchFamily="34" charset="0"/>
              <a:sym typeface="Arial"/>
            </a:endParaRPr>
          </a:p>
        </p:txBody>
      </p:sp>
      <p:sp>
        <p:nvSpPr>
          <p:cNvPr id="58" name="TextBox 57">
            <a:extLst>
              <a:ext uri="{FF2B5EF4-FFF2-40B4-BE49-F238E27FC236}">
                <a16:creationId xmlns:a16="http://schemas.microsoft.com/office/drawing/2014/main" id="{8AF4EADA-3AD4-6E1E-37D3-D729884609B9}"/>
              </a:ext>
            </a:extLst>
          </p:cNvPr>
          <p:cNvSpPr txBox="1"/>
          <p:nvPr/>
        </p:nvSpPr>
        <p:spPr>
          <a:xfrm>
            <a:off x="9524754" y="3522423"/>
            <a:ext cx="1695312" cy="697114"/>
          </a:xfrm>
          <a:prstGeom prst="rect">
            <a:avLst/>
          </a:prstGeom>
          <a:noFill/>
        </p:spPr>
        <p:txBody>
          <a:bodyPr wrap="square" lIns="91440" tIns="45720" rIns="91440" bIns="45720" rtlCol="0" anchor="t">
            <a:spAutoFit/>
          </a:bodyPr>
          <a:lstStyle/>
          <a:p>
            <a:pPr marL="0" marR="0" lvl="0" indent="0" algn="l" defTabSz="914377" rtl="0" eaLnBrk="1" fontAlgn="auto" latinLnBrk="0" hangingPunct="1">
              <a:lnSpc>
                <a:spcPct val="11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2346D"/>
                </a:solidFill>
                <a:effectLst/>
                <a:uLnTx/>
                <a:uFillTx/>
                <a:latin typeface="Avenir Next LT Pro"/>
                <a:ea typeface="+mn-ea"/>
                <a:cs typeface="Arial"/>
                <a:sym typeface="Arial"/>
              </a:rPr>
              <a:t>October 2025</a:t>
            </a:r>
          </a:p>
          <a:p>
            <a:pPr marL="0" marR="0" lvl="0" indent="0" algn="l" defTabSz="914377"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9494C"/>
                </a:solidFill>
                <a:effectLst/>
                <a:uLnTx/>
                <a:uFillTx/>
                <a:latin typeface="Avenir Next LT Pro"/>
                <a:ea typeface="+mn-ea"/>
                <a:cs typeface="Arial"/>
                <a:sym typeface="Arial"/>
              </a:rPr>
              <a:t>Acquired </a:t>
            </a:r>
            <a:br>
              <a:rPr kumimoji="0" lang="en-US" sz="1200" b="0" i="0" u="none" strike="noStrike" kern="1200" cap="none" spc="0" normalizeH="0" baseline="0" noProof="0">
                <a:ln>
                  <a:noFill/>
                </a:ln>
                <a:solidFill>
                  <a:srgbClr val="000000"/>
                </a:solidFill>
                <a:effectLst/>
                <a:uLnTx/>
                <a:uFillTx/>
                <a:latin typeface="Avenir Next LT Pro"/>
                <a:ea typeface="+mn-ea"/>
                <a:cs typeface="Arial" panose="020B0604020202020204" pitchFamily="34" charset="0"/>
              </a:rPr>
            </a:br>
            <a:r>
              <a:rPr kumimoji="0" lang="en-US" sz="1200" b="0" i="0" u="none" strike="noStrike" kern="1200" cap="none" spc="0" normalizeH="0" baseline="0" noProof="0" err="1">
                <a:ln>
                  <a:noFill/>
                </a:ln>
                <a:solidFill>
                  <a:srgbClr val="49494C"/>
                </a:solidFill>
                <a:effectLst/>
                <a:uLnTx/>
                <a:uFillTx/>
                <a:latin typeface="Avenir Next LT Pro"/>
                <a:ea typeface="+mn-ea"/>
                <a:cs typeface="Arial"/>
                <a:sym typeface="Arial"/>
              </a:rPr>
              <a:t>Kyruus</a:t>
            </a:r>
            <a:r>
              <a:rPr kumimoji="0" lang="en-US" sz="1200" b="0" i="0" u="none" strike="noStrike" kern="1200" cap="none" spc="0" normalizeH="0" baseline="0" noProof="0">
                <a:ln>
                  <a:noFill/>
                </a:ln>
                <a:solidFill>
                  <a:srgbClr val="49494C"/>
                </a:solidFill>
                <a:effectLst/>
                <a:uLnTx/>
                <a:uFillTx/>
                <a:latin typeface="Avenir Next LT Pro"/>
                <a:ea typeface="+mn-ea"/>
                <a:cs typeface="Arial"/>
                <a:sym typeface="Arial"/>
              </a:rPr>
              <a:t> Health</a:t>
            </a:r>
            <a:endParaRPr kumimoji="0" lang="en-US" sz="1200" b="0" i="0" u="none" strike="noStrike" kern="1200" cap="none" spc="0" normalizeH="0" baseline="0" noProof="0">
              <a:ln>
                <a:noFill/>
              </a:ln>
              <a:solidFill>
                <a:srgbClr val="49494C"/>
              </a:solidFill>
              <a:effectLst/>
              <a:uLnTx/>
              <a:uFillTx/>
              <a:latin typeface="Avenir Next LT Pro"/>
              <a:ea typeface="+mn-ea"/>
              <a:cs typeface="Arial"/>
            </a:endParaRPr>
          </a:p>
        </p:txBody>
      </p:sp>
      <p:sp>
        <p:nvSpPr>
          <p:cNvPr id="59" name="TextBox 58">
            <a:extLst>
              <a:ext uri="{FF2B5EF4-FFF2-40B4-BE49-F238E27FC236}">
                <a16:creationId xmlns:a16="http://schemas.microsoft.com/office/drawing/2014/main" id="{2519B5EB-969A-36E2-4610-6F24000E1A7B}"/>
              </a:ext>
            </a:extLst>
          </p:cNvPr>
          <p:cNvSpPr txBox="1"/>
          <p:nvPr/>
        </p:nvSpPr>
        <p:spPr>
          <a:xfrm>
            <a:off x="3638304" y="1447976"/>
            <a:ext cx="1695312" cy="697114"/>
          </a:xfrm>
          <a:prstGeom prst="rect">
            <a:avLst/>
          </a:prstGeom>
          <a:noFill/>
        </p:spPr>
        <p:txBody>
          <a:bodyPr wrap="square" rtlCol="0">
            <a:spAutoFit/>
          </a:bodyPr>
          <a:lstStyle/>
          <a:p>
            <a:pPr marL="0" marR="0" lvl="0" indent="0" algn="l" defTabSz="914377" rtl="0" eaLnBrk="1" fontAlgn="auto" latinLnBrk="0" hangingPunct="1">
              <a:lnSpc>
                <a:spcPct val="11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2346D"/>
                </a:solidFill>
                <a:effectLst/>
                <a:uLnTx/>
                <a:uFillTx/>
                <a:latin typeface="Avenir Next LT Pro"/>
                <a:ea typeface="+mn-ea"/>
                <a:cs typeface="Arial" panose="020B0604020202020204" pitchFamily="34" charset="0"/>
                <a:sym typeface="Arial"/>
              </a:rPr>
              <a:t>Sep 2015</a:t>
            </a:r>
          </a:p>
          <a:p>
            <a:pPr marL="0" marR="0" lvl="0" indent="0" algn="l" defTabSz="914377"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671A9">
                    <a:lumMod val="50000"/>
                  </a:srgbClr>
                </a:solidFill>
                <a:effectLst/>
                <a:uLnTx/>
                <a:uFillTx/>
                <a:latin typeface="Avenir Next LT Pro"/>
                <a:ea typeface="+mn-ea"/>
                <a:cs typeface="Arial" panose="020B0604020202020204" pitchFamily="34" charset="0"/>
                <a:sym typeface="Arial"/>
              </a:rPr>
              <a:t>Acquired Healthcare Revenue Strategies</a:t>
            </a:r>
          </a:p>
        </p:txBody>
      </p:sp>
      <p:sp>
        <p:nvSpPr>
          <p:cNvPr id="60" name="TextBox 59">
            <a:extLst>
              <a:ext uri="{FF2B5EF4-FFF2-40B4-BE49-F238E27FC236}">
                <a16:creationId xmlns:a16="http://schemas.microsoft.com/office/drawing/2014/main" id="{7BCC7AB4-D88F-992D-C7AB-7D8DE0689F74}"/>
              </a:ext>
            </a:extLst>
          </p:cNvPr>
          <p:cNvSpPr txBox="1"/>
          <p:nvPr/>
        </p:nvSpPr>
        <p:spPr>
          <a:xfrm>
            <a:off x="6038604" y="1447976"/>
            <a:ext cx="1695312" cy="697114"/>
          </a:xfrm>
          <a:prstGeom prst="rect">
            <a:avLst/>
          </a:prstGeom>
          <a:noFill/>
        </p:spPr>
        <p:txBody>
          <a:bodyPr wrap="square" rtlCol="0">
            <a:spAutoFit/>
          </a:bodyPr>
          <a:lstStyle/>
          <a:p>
            <a:pPr marL="0" marR="0" lvl="0" indent="0" algn="l" defTabSz="914377" rtl="0" eaLnBrk="1" fontAlgn="auto" latinLnBrk="0" hangingPunct="1">
              <a:lnSpc>
                <a:spcPct val="11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2346D"/>
                </a:solidFill>
                <a:effectLst/>
                <a:uLnTx/>
                <a:uFillTx/>
                <a:latin typeface="Avenir Next LT Pro"/>
                <a:ea typeface="+mn-ea"/>
                <a:cs typeface="Arial" panose="020B0604020202020204" pitchFamily="34" charset="0"/>
                <a:sym typeface="Arial"/>
              </a:rPr>
              <a:t>Mar 2020</a:t>
            </a:r>
          </a:p>
          <a:p>
            <a:pPr marL="0" marR="0" lvl="0" indent="0" algn="l" defTabSz="914377"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671A9">
                    <a:lumMod val="50000"/>
                  </a:srgbClr>
                </a:solidFill>
                <a:effectLst/>
                <a:uLnTx/>
                <a:uFillTx/>
                <a:latin typeface="Avenir Next LT Pro"/>
                <a:ea typeface="+mn-ea"/>
                <a:cs typeface="Arial" panose="020B0604020202020204" pitchFamily="34" charset="0"/>
                <a:sym typeface="Arial"/>
              </a:rPr>
              <a:t>Acquired </a:t>
            </a:r>
            <a:br>
              <a:rPr kumimoji="0" lang="en-US" sz="1200" b="0" i="0" u="none" strike="noStrike" kern="1200" cap="none" spc="0" normalizeH="0" baseline="0" noProof="0">
                <a:ln>
                  <a:noFill/>
                </a:ln>
                <a:solidFill>
                  <a:srgbClr val="4671A9">
                    <a:lumMod val="50000"/>
                  </a:srgbClr>
                </a:solidFill>
                <a:effectLst/>
                <a:uLnTx/>
                <a:uFillTx/>
                <a:latin typeface="Avenir Next LT Pro"/>
                <a:ea typeface="+mn-ea"/>
                <a:cs typeface="Arial" panose="020B0604020202020204" pitchFamily="34" charset="0"/>
                <a:sym typeface="Arial"/>
              </a:rPr>
            </a:br>
            <a:r>
              <a:rPr kumimoji="0" lang="en-US" sz="1200" b="0" i="0" u="none" strike="noStrike" kern="1200" cap="none" spc="0" normalizeH="0" baseline="0" noProof="0">
                <a:ln>
                  <a:noFill/>
                </a:ln>
                <a:solidFill>
                  <a:srgbClr val="4671A9">
                    <a:lumMod val="50000"/>
                  </a:srgbClr>
                </a:solidFill>
                <a:effectLst/>
                <a:uLnTx/>
                <a:uFillTx/>
                <a:latin typeface="Avenir Next LT Pro"/>
                <a:ea typeface="+mn-ea"/>
                <a:cs typeface="Arial" panose="020B0604020202020204" pitchFamily="34" charset="0"/>
                <a:sym typeface="Arial"/>
              </a:rPr>
              <a:t>Loyale</a:t>
            </a:r>
          </a:p>
        </p:txBody>
      </p:sp>
      <p:sp>
        <p:nvSpPr>
          <p:cNvPr id="61" name="TextBox 60">
            <a:extLst>
              <a:ext uri="{FF2B5EF4-FFF2-40B4-BE49-F238E27FC236}">
                <a16:creationId xmlns:a16="http://schemas.microsoft.com/office/drawing/2014/main" id="{A6EA8D43-B6CF-08BB-F33B-1F9AEAC7FA57}"/>
              </a:ext>
            </a:extLst>
          </p:cNvPr>
          <p:cNvSpPr txBox="1"/>
          <p:nvPr/>
        </p:nvSpPr>
        <p:spPr>
          <a:xfrm>
            <a:off x="8410328" y="1447976"/>
            <a:ext cx="2270899" cy="697114"/>
          </a:xfrm>
          <a:prstGeom prst="rect">
            <a:avLst/>
          </a:prstGeom>
          <a:noFill/>
        </p:spPr>
        <p:txBody>
          <a:bodyPr wrap="square" rtlCol="0">
            <a:spAutoFit/>
          </a:bodyPr>
          <a:lstStyle/>
          <a:p>
            <a:pPr marL="0" marR="0" lvl="0" indent="0" algn="l" defTabSz="914377" rtl="0" eaLnBrk="1" fontAlgn="auto" latinLnBrk="0" hangingPunct="1">
              <a:lnSpc>
                <a:spcPct val="11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2346D"/>
                </a:solidFill>
                <a:effectLst/>
                <a:uLnTx/>
                <a:uFillTx/>
                <a:latin typeface="Avenir Next LT Pro"/>
                <a:ea typeface="+mn-ea"/>
                <a:cs typeface="Arial" panose="020B0604020202020204" pitchFamily="34" charset="0"/>
                <a:sym typeface="Arial"/>
              </a:rPr>
              <a:t>Mar 2024</a:t>
            </a:r>
          </a:p>
          <a:p>
            <a:pPr marL="0" marR="0" lvl="0" indent="0" algn="l" defTabSz="914377"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9494C"/>
                </a:solidFill>
                <a:effectLst/>
                <a:uLnTx/>
                <a:uFillTx/>
                <a:latin typeface="Avenir Next LT Pro"/>
                <a:ea typeface="+mn-ea"/>
                <a:cs typeface="Arial" panose="020B0604020202020204" pitchFamily="34" charset="0"/>
                <a:sym typeface="Arial"/>
              </a:rPr>
              <a:t>Frazier Healthcare Partners Acquires </a:t>
            </a:r>
            <a:r>
              <a:rPr kumimoji="0" lang="en-US" sz="1200" b="0" i="0" u="none" strike="noStrike" kern="1200" cap="none" spc="0" normalizeH="0" baseline="0" noProof="0" err="1">
                <a:ln>
                  <a:noFill/>
                </a:ln>
                <a:solidFill>
                  <a:srgbClr val="49494C"/>
                </a:solidFill>
                <a:effectLst/>
                <a:uLnTx/>
                <a:uFillTx/>
                <a:latin typeface="Avenir Next LT Pro"/>
                <a:ea typeface="+mn-ea"/>
                <a:cs typeface="Arial" panose="020B0604020202020204" pitchFamily="34" charset="0"/>
                <a:sym typeface="Arial"/>
              </a:rPr>
              <a:t>RevSpring</a:t>
            </a:r>
            <a:endParaRPr kumimoji="0" lang="en-US" sz="1200" b="0" i="0" u="none" strike="noStrike" kern="1200" cap="none" spc="0" normalizeH="0" baseline="0" noProof="0">
              <a:ln>
                <a:noFill/>
              </a:ln>
              <a:solidFill>
                <a:srgbClr val="49494C"/>
              </a:solidFill>
              <a:effectLst/>
              <a:uLnTx/>
              <a:uFillTx/>
              <a:latin typeface="Avenir Next LT Pro"/>
              <a:ea typeface="+mn-ea"/>
              <a:cs typeface="Arial" panose="020B0604020202020204" pitchFamily="34" charset="0"/>
              <a:sym typeface="Arial"/>
            </a:endParaRPr>
          </a:p>
        </p:txBody>
      </p:sp>
      <p:grpSp>
        <p:nvGrpSpPr>
          <p:cNvPr id="62" name="Graphic 22">
            <a:extLst>
              <a:ext uri="{FF2B5EF4-FFF2-40B4-BE49-F238E27FC236}">
                <a16:creationId xmlns:a16="http://schemas.microsoft.com/office/drawing/2014/main" id="{74710EA3-9BA1-0896-0690-901D2032C560}"/>
              </a:ext>
            </a:extLst>
          </p:cNvPr>
          <p:cNvGrpSpPr/>
          <p:nvPr/>
        </p:nvGrpSpPr>
        <p:grpSpPr>
          <a:xfrm rot="16200000">
            <a:off x="11079907" y="-856854"/>
            <a:ext cx="1592364" cy="2404179"/>
            <a:chOff x="4379856" y="2349621"/>
            <a:chExt cx="1359405" cy="2052454"/>
          </a:xfrm>
          <a:noFill/>
        </p:grpSpPr>
        <p:sp>
          <p:nvSpPr>
            <p:cNvPr id="63" name="Freeform 62">
              <a:extLst>
                <a:ext uri="{FF2B5EF4-FFF2-40B4-BE49-F238E27FC236}">
                  <a16:creationId xmlns:a16="http://schemas.microsoft.com/office/drawing/2014/main" id="{7F111DFB-D37E-FA5B-9837-CC1501D2F08F}"/>
                </a:ext>
              </a:extLst>
            </p:cNvPr>
            <p:cNvSpPr/>
            <p:nvPr/>
          </p:nvSpPr>
          <p:spPr>
            <a:xfrm>
              <a:off x="4622373" y="2349621"/>
              <a:ext cx="1116887" cy="1656397"/>
            </a:xfrm>
            <a:custGeom>
              <a:avLst/>
              <a:gdLst>
                <a:gd name="csX0" fmla="*/ 2713463 w 2713462"/>
                <a:gd name="csY0" fmla="*/ 0 h 1656397"/>
                <a:gd name="csX1" fmla="*/ 256615 w 2713462"/>
                <a:gd name="csY1" fmla="*/ 0 h 1656397"/>
                <a:gd name="csX2" fmla="*/ 0 w 2713462"/>
                <a:gd name="csY2" fmla="*/ 257175 h 1656397"/>
                <a:gd name="csX3" fmla="*/ 0 w 2713462"/>
                <a:gd name="csY3" fmla="*/ 1656398 h 1656397"/>
                <a:gd name="csX0" fmla="*/ 1091581 w 1091581"/>
                <a:gd name="csY0" fmla="*/ 0 h 1656398"/>
                <a:gd name="csX1" fmla="*/ 256615 w 1091581"/>
                <a:gd name="csY1" fmla="*/ 0 h 1656398"/>
                <a:gd name="csX2" fmla="*/ 0 w 1091581"/>
                <a:gd name="csY2" fmla="*/ 257175 h 1656398"/>
                <a:gd name="csX3" fmla="*/ 0 w 1091581"/>
                <a:gd name="csY3" fmla="*/ 1656398 h 1656398"/>
              </a:gdLst>
              <a:ahLst/>
              <a:cxnLst>
                <a:cxn ang="0">
                  <a:pos x="csX0" y="csY0"/>
                </a:cxn>
                <a:cxn ang="0">
                  <a:pos x="csX1" y="csY1"/>
                </a:cxn>
                <a:cxn ang="0">
                  <a:pos x="csX2" y="csY2"/>
                </a:cxn>
                <a:cxn ang="0">
                  <a:pos x="csX3" y="csY3"/>
                </a:cxn>
              </a:cxnLst>
              <a:rect l="l" t="t" r="r" b="b"/>
              <a:pathLst>
                <a:path w="1091581" h="1656398">
                  <a:moveTo>
                    <a:pt x="1091581" y="0"/>
                  </a:moveTo>
                  <a:lnTo>
                    <a:pt x="256615" y="0"/>
                  </a:lnTo>
                  <a:cubicBezTo>
                    <a:pt x="114906" y="0"/>
                    <a:pt x="0" y="115157"/>
                    <a:pt x="0" y="257175"/>
                  </a:cubicBezTo>
                  <a:lnTo>
                    <a:pt x="0" y="1656398"/>
                  </a:lnTo>
                </a:path>
              </a:pathLst>
            </a:custGeom>
            <a:noFill/>
            <a:ln w="76200" cap="flat">
              <a:solidFill>
                <a:schemeClr val="accent3"/>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panose="020B0503020202020204" pitchFamily="34" charset="0"/>
                <a:ea typeface="+mn-ea"/>
                <a:cs typeface="+mn-cs"/>
              </a:endParaRPr>
            </a:p>
          </p:txBody>
        </p:sp>
        <p:sp>
          <p:nvSpPr>
            <p:cNvPr id="64" name="Freeform 63">
              <a:extLst>
                <a:ext uri="{FF2B5EF4-FFF2-40B4-BE49-F238E27FC236}">
                  <a16:creationId xmlns:a16="http://schemas.microsoft.com/office/drawing/2014/main" id="{42FDE311-7C3B-F5F3-EF05-B0CFBCA7E33A}"/>
                </a:ext>
              </a:extLst>
            </p:cNvPr>
            <p:cNvSpPr/>
            <p:nvPr/>
          </p:nvSpPr>
          <p:spPr>
            <a:xfrm>
              <a:off x="4379856" y="2625661"/>
              <a:ext cx="1359405" cy="1776414"/>
            </a:xfrm>
            <a:custGeom>
              <a:avLst/>
              <a:gdLst>
                <a:gd name="csX0" fmla="*/ 2884540 w 2884539"/>
                <a:gd name="csY0" fmla="*/ 0 h 1776412"/>
                <a:gd name="csX1" fmla="*/ 256615 w 2884539"/>
                <a:gd name="csY1" fmla="*/ 0 h 1776412"/>
                <a:gd name="csX2" fmla="*/ 0 w 2884539"/>
                <a:gd name="csY2" fmla="*/ 257175 h 1776412"/>
                <a:gd name="csX3" fmla="*/ 0 w 2884539"/>
                <a:gd name="csY3" fmla="*/ 1776413 h 1776412"/>
                <a:gd name="csX0" fmla="*/ 1376341 w 1376341"/>
                <a:gd name="csY0" fmla="*/ 0 h 1776413"/>
                <a:gd name="csX1" fmla="*/ 256615 w 1376341"/>
                <a:gd name="csY1" fmla="*/ 0 h 1776413"/>
                <a:gd name="csX2" fmla="*/ 0 w 1376341"/>
                <a:gd name="csY2" fmla="*/ 257175 h 1776413"/>
                <a:gd name="csX3" fmla="*/ 0 w 1376341"/>
                <a:gd name="csY3" fmla="*/ 1776413 h 1776413"/>
              </a:gdLst>
              <a:ahLst/>
              <a:cxnLst>
                <a:cxn ang="0">
                  <a:pos x="csX0" y="csY0"/>
                </a:cxn>
                <a:cxn ang="0">
                  <a:pos x="csX1" y="csY1"/>
                </a:cxn>
                <a:cxn ang="0">
                  <a:pos x="csX2" y="csY2"/>
                </a:cxn>
                <a:cxn ang="0">
                  <a:pos x="csX3" y="csY3"/>
                </a:cxn>
              </a:cxnLst>
              <a:rect l="l" t="t" r="r" b="b"/>
              <a:pathLst>
                <a:path w="1376341" h="1776413">
                  <a:moveTo>
                    <a:pt x="1376341" y="0"/>
                  </a:moveTo>
                  <a:lnTo>
                    <a:pt x="256615" y="0"/>
                  </a:lnTo>
                  <a:cubicBezTo>
                    <a:pt x="114906" y="0"/>
                    <a:pt x="0" y="115157"/>
                    <a:pt x="0" y="257175"/>
                  </a:cubicBezTo>
                  <a:lnTo>
                    <a:pt x="0" y="1776413"/>
                  </a:lnTo>
                </a:path>
              </a:pathLst>
            </a:custGeom>
            <a:noFill/>
            <a:ln w="76200" cap="flat">
              <a:solidFill>
                <a:schemeClr val="accent1"/>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panose="020B0503020202020204" pitchFamily="34" charset="0"/>
                <a:ea typeface="+mn-ea"/>
                <a:cs typeface="+mn-cs"/>
              </a:endParaRPr>
            </a:p>
          </p:txBody>
        </p:sp>
      </p:grpSp>
      <p:sp>
        <p:nvSpPr>
          <p:cNvPr id="65" name="Slide Number Placeholder 64">
            <a:extLst>
              <a:ext uri="{FF2B5EF4-FFF2-40B4-BE49-F238E27FC236}">
                <a16:creationId xmlns:a16="http://schemas.microsoft.com/office/drawing/2014/main" id="{18C01F36-28F9-A9FF-FEF5-E71B31647498}"/>
              </a:ext>
            </a:extLst>
          </p:cNvPr>
          <p:cNvSpPr>
            <a:spLocks noGrp="1"/>
          </p:cNvSpPr>
          <p:nvPr>
            <p:ph type="sldNum" sz="quarter"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panose="020B0503020202020204" pitchFamily="34" charset="0"/>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700" b="1" i="0" u="none" strike="noStrike" kern="1200" cap="none" spc="0" normalizeH="0" baseline="0" noProof="0">
              <a:ln>
                <a:noFill/>
              </a:ln>
              <a:solidFill>
                <a:srgbClr val="02346D"/>
              </a:solidFill>
              <a:effectLst/>
              <a:uLnTx/>
              <a:uFillTx/>
              <a:latin typeface="Avenir Next" panose="020B0503020202020204" pitchFamily="34" charset="0"/>
              <a:ea typeface="Open Sans ExtraBold" panose="020B0606030504020204" pitchFamily="34" charset="0"/>
              <a:cs typeface="Open Sans ExtraBold" panose="020B0606030504020204" pitchFamily="34" charset="0"/>
            </a:endParaRPr>
          </a:p>
        </p:txBody>
      </p:sp>
      <p:grpSp>
        <p:nvGrpSpPr>
          <p:cNvPr id="2" name="Group 1">
            <a:extLst>
              <a:ext uri="{FF2B5EF4-FFF2-40B4-BE49-F238E27FC236}">
                <a16:creationId xmlns:a16="http://schemas.microsoft.com/office/drawing/2014/main" id="{FA7EFB70-E9EF-F5AC-648A-61C9723E813D}"/>
              </a:ext>
            </a:extLst>
          </p:cNvPr>
          <p:cNvGrpSpPr/>
          <p:nvPr/>
        </p:nvGrpSpPr>
        <p:grpSpPr>
          <a:xfrm rot="10800000" flipV="1">
            <a:off x="10743809" y="2240744"/>
            <a:ext cx="242887" cy="692855"/>
            <a:chOff x="678656" y="1957388"/>
            <a:chExt cx="242887" cy="692855"/>
          </a:xfrm>
        </p:grpSpPr>
        <p:cxnSp>
          <p:nvCxnSpPr>
            <p:cNvPr id="3" name="Straight Connector 2">
              <a:extLst>
                <a:ext uri="{FF2B5EF4-FFF2-40B4-BE49-F238E27FC236}">
                  <a16:creationId xmlns:a16="http://schemas.microsoft.com/office/drawing/2014/main" id="{E865523C-443B-53A9-186B-A9D0DC4BB3C0}"/>
                </a:ext>
              </a:extLst>
            </p:cNvPr>
            <p:cNvCxnSpPr>
              <a:cxnSpLocks/>
            </p:cNvCxnSpPr>
            <p:nvPr/>
          </p:nvCxnSpPr>
          <p:spPr>
            <a:xfrm flipV="1">
              <a:off x="800100" y="1957388"/>
              <a:ext cx="0" cy="571411"/>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7869C522-8D9A-F15D-FD7B-35373AEF0ECA}"/>
                </a:ext>
              </a:extLst>
            </p:cNvPr>
            <p:cNvSpPr/>
            <p:nvPr/>
          </p:nvSpPr>
          <p:spPr>
            <a:xfrm>
              <a:off x="678656" y="2407356"/>
              <a:ext cx="242887" cy="242887"/>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grpSp>
      <p:sp>
        <p:nvSpPr>
          <p:cNvPr id="6" name="TextBox 5">
            <a:extLst>
              <a:ext uri="{FF2B5EF4-FFF2-40B4-BE49-F238E27FC236}">
                <a16:creationId xmlns:a16="http://schemas.microsoft.com/office/drawing/2014/main" id="{BFBE0B77-7CA8-E9E5-9D59-987AC7006D37}"/>
              </a:ext>
            </a:extLst>
          </p:cNvPr>
          <p:cNvSpPr txBox="1"/>
          <p:nvPr/>
        </p:nvSpPr>
        <p:spPr>
          <a:xfrm>
            <a:off x="10676535" y="1447975"/>
            <a:ext cx="2270899" cy="689035"/>
          </a:xfrm>
          <a:prstGeom prst="rect">
            <a:avLst/>
          </a:prstGeom>
          <a:noFill/>
        </p:spPr>
        <p:txBody>
          <a:bodyPr wrap="square" lIns="91440" tIns="45720" rIns="91440" bIns="45720" rtlCol="0" anchor="t">
            <a:spAutoFit/>
          </a:bodyPr>
          <a:lstStyle/>
          <a:p>
            <a:pPr marL="0" marR="0" lvl="0" indent="0" algn="l" defTabSz="914377" rtl="0" eaLnBrk="1" fontAlgn="auto" latinLnBrk="0" hangingPunct="1">
              <a:lnSpc>
                <a:spcPct val="11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2346D"/>
                </a:solidFill>
                <a:effectLst/>
                <a:uLnTx/>
                <a:uFillTx/>
                <a:latin typeface="Avenir Next LT Pro"/>
                <a:ea typeface="+mn-ea"/>
                <a:cs typeface="Arial"/>
                <a:sym typeface="Arial"/>
              </a:rPr>
              <a:t>Feb 2026</a:t>
            </a: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a:p>
            <a:pPr marL="0" marR="0" lvl="0" indent="0" algn="l" defTabSz="914377"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9494C"/>
                </a:solidFill>
                <a:effectLst/>
                <a:uLnTx/>
                <a:uFillTx/>
                <a:latin typeface="Avenir Next LT Pro"/>
                <a:ea typeface="+mn-ea"/>
                <a:cs typeface="Arial"/>
                <a:sym typeface="Arial"/>
              </a:rPr>
              <a:t>Acquired</a:t>
            </a:r>
            <a:endParaRPr kumimoji="0" lang="en-US" sz="1800" b="0"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l" defTabSz="914377"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srgbClr val="49494C"/>
                </a:solidFill>
                <a:effectLst/>
                <a:uLnTx/>
                <a:uFillTx/>
                <a:latin typeface="Avenir Next LT Pro"/>
                <a:ea typeface="+mn-ea"/>
                <a:cs typeface="Arial"/>
                <a:sym typeface="Arial"/>
              </a:rPr>
              <a:t>TrustCommerce</a:t>
            </a:r>
            <a:endParaRPr kumimoji="0" lang="en-US" sz="1200" b="0" i="0" u="none" strike="noStrike" kern="1200" cap="none" spc="0" normalizeH="0" baseline="0" noProof="0" dirty="0" err="1">
              <a:ln>
                <a:noFill/>
              </a:ln>
              <a:solidFill>
                <a:srgbClr val="49494C"/>
              </a:solidFill>
              <a:effectLst/>
              <a:uLnTx/>
              <a:uFillTx/>
              <a:latin typeface="Avenir Next LT Pro"/>
              <a:ea typeface="+mn-ea"/>
              <a:cs typeface="Arial" panose="020B0604020202020204" pitchFamily="34" charset="0"/>
            </a:endParaRPr>
          </a:p>
        </p:txBody>
      </p:sp>
    </p:spTree>
    <p:extLst>
      <p:ext uri="{BB962C8B-B14F-4D97-AF65-F5344CB8AC3E}">
        <p14:creationId xmlns:p14="http://schemas.microsoft.com/office/powerpoint/2010/main" val="3961660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0C0829-8410-06FE-C11A-5BA4936EE8FF}"/>
              </a:ext>
            </a:extLst>
          </p:cNvPr>
          <p:cNvSpPr>
            <a:spLocks noGrp="1"/>
          </p:cNvSpPr>
          <p:nvPr>
            <p:ph type="title"/>
          </p:nvPr>
        </p:nvSpPr>
        <p:spPr>
          <a:xfrm>
            <a:off x="678646" y="674754"/>
            <a:ext cx="8259170" cy="532698"/>
          </a:xfrm>
        </p:spPr>
        <p:txBody>
          <a:bodyPr/>
          <a:lstStyle/>
          <a:p>
            <a:r>
              <a:rPr lang="en-US"/>
              <a:t>Proven at scale</a:t>
            </a:r>
          </a:p>
        </p:txBody>
      </p:sp>
      <p:grpSp>
        <p:nvGrpSpPr>
          <p:cNvPr id="2" name="Group 1">
            <a:extLst>
              <a:ext uri="{FF2B5EF4-FFF2-40B4-BE49-F238E27FC236}">
                <a16:creationId xmlns:a16="http://schemas.microsoft.com/office/drawing/2014/main" id="{869AA9CF-6C9C-9406-8679-80B8917F045E}"/>
              </a:ext>
            </a:extLst>
          </p:cNvPr>
          <p:cNvGrpSpPr/>
          <p:nvPr/>
        </p:nvGrpSpPr>
        <p:grpSpPr>
          <a:xfrm>
            <a:off x="5870886" y="1801809"/>
            <a:ext cx="5978105" cy="4351775"/>
            <a:chOff x="5870886" y="1801809"/>
            <a:chExt cx="5978105" cy="4351775"/>
          </a:xfrm>
        </p:grpSpPr>
        <p:grpSp>
          <p:nvGrpSpPr>
            <p:cNvPr id="5" name="Google Shape;1080;p156">
              <a:extLst>
                <a:ext uri="{FF2B5EF4-FFF2-40B4-BE49-F238E27FC236}">
                  <a16:creationId xmlns:a16="http://schemas.microsoft.com/office/drawing/2014/main" id="{BD544EF8-0230-A1E8-6068-3F8825438F1C}"/>
                </a:ext>
              </a:extLst>
            </p:cNvPr>
            <p:cNvGrpSpPr/>
            <p:nvPr/>
          </p:nvGrpSpPr>
          <p:grpSpPr>
            <a:xfrm>
              <a:off x="5870886" y="5309661"/>
              <a:ext cx="2112987" cy="842793"/>
              <a:chOff x="3402385" y="5460500"/>
              <a:chExt cx="1912713" cy="762909"/>
            </a:xfrm>
          </p:grpSpPr>
          <p:sp>
            <p:nvSpPr>
              <p:cNvPr id="1270" name="Google Shape;1081;p156">
                <a:extLst>
                  <a:ext uri="{FF2B5EF4-FFF2-40B4-BE49-F238E27FC236}">
                    <a16:creationId xmlns:a16="http://schemas.microsoft.com/office/drawing/2014/main" id="{2F455858-55CE-69B3-F6AB-678AFCE4CDAC}"/>
                  </a:ext>
                </a:extLst>
              </p:cNvPr>
              <p:cNvSpPr/>
              <p:nvPr/>
            </p:nvSpPr>
            <p:spPr>
              <a:xfrm>
                <a:off x="3402385" y="6181500"/>
                <a:ext cx="75535" cy="41909"/>
              </a:xfrm>
              <a:custGeom>
                <a:avLst/>
                <a:gdLst/>
                <a:ahLst/>
                <a:cxnLst/>
                <a:rect l="l" t="t" r="r" b="b"/>
                <a:pathLst>
                  <a:path w="43" h="21" extrusionOk="0">
                    <a:moveTo>
                      <a:pt x="0" y="20"/>
                    </a:moveTo>
                    <a:lnTo>
                      <a:pt x="0" y="20"/>
                    </a:lnTo>
                    <a:lnTo>
                      <a:pt x="10" y="10"/>
                    </a:lnTo>
                    <a:lnTo>
                      <a:pt x="39" y="0"/>
                    </a:lnTo>
                    <a:lnTo>
                      <a:pt x="42" y="4"/>
                    </a:lnTo>
                    <a:lnTo>
                      <a:pt x="0" y="20"/>
                    </a:lnTo>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71" name="Google Shape;1082;p156">
                <a:extLst>
                  <a:ext uri="{FF2B5EF4-FFF2-40B4-BE49-F238E27FC236}">
                    <a16:creationId xmlns:a16="http://schemas.microsoft.com/office/drawing/2014/main" id="{D807BED3-6C17-7455-6EB0-041FCB77F5F4}"/>
                  </a:ext>
                </a:extLst>
              </p:cNvPr>
              <p:cNvSpPr/>
              <p:nvPr/>
            </p:nvSpPr>
            <p:spPr>
              <a:xfrm>
                <a:off x="3501700" y="6171722"/>
                <a:ext cx="51756" cy="33527"/>
              </a:xfrm>
              <a:custGeom>
                <a:avLst/>
                <a:gdLst/>
                <a:ahLst/>
                <a:cxnLst/>
                <a:rect l="l" t="t" r="r" b="b"/>
                <a:pathLst>
                  <a:path w="26" h="18" extrusionOk="0">
                    <a:moveTo>
                      <a:pt x="0" y="17"/>
                    </a:moveTo>
                    <a:lnTo>
                      <a:pt x="0" y="17"/>
                    </a:lnTo>
                    <a:lnTo>
                      <a:pt x="5" y="0"/>
                    </a:lnTo>
                    <a:lnTo>
                      <a:pt x="25" y="3"/>
                    </a:lnTo>
                    <a:lnTo>
                      <a:pt x="23" y="13"/>
                    </a:lnTo>
                    <a:lnTo>
                      <a:pt x="0" y="17"/>
                    </a:lnTo>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72" name="Google Shape;1083;p156">
                <a:extLst>
                  <a:ext uri="{FF2B5EF4-FFF2-40B4-BE49-F238E27FC236}">
                    <a16:creationId xmlns:a16="http://schemas.microsoft.com/office/drawing/2014/main" id="{53651B14-AAE8-4BC8-AA6C-C8C429C3FB21}"/>
                  </a:ext>
                </a:extLst>
              </p:cNvPr>
              <p:cNvSpPr/>
              <p:nvPr/>
            </p:nvSpPr>
            <p:spPr>
              <a:xfrm>
                <a:off x="3601015" y="6135401"/>
                <a:ext cx="75535" cy="36321"/>
              </a:xfrm>
              <a:custGeom>
                <a:avLst/>
                <a:gdLst/>
                <a:ahLst/>
                <a:cxnLst/>
                <a:rect l="l" t="t" r="r" b="b"/>
                <a:pathLst>
                  <a:path w="45" h="20" extrusionOk="0">
                    <a:moveTo>
                      <a:pt x="0" y="19"/>
                    </a:moveTo>
                    <a:lnTo>
                      <a:pt x="0" y="19"/>
                    </a:lnTo>
                    <a:lnTo>
                      <a:pt x="10" y="0"/>
                    </a:lnTo>
                    <a:lnTo>
                      <a:pt x="38" y="0"/>
                    </a:lnTo>
                    <a:lnTo>
                      <a:pt x="44" y="18"/>
                    </a:lnTo>
                    <a:lnTo>
                      <a:pt x="15" y="13"/>
                    </a:lnTo>
                    <a:lnTo>
                      <a:pt x="0" y="19"/>
                    </a:lnTo>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73" name="Google Shape;1084;p156">
                <a:extLst>
                  <a:ext uri="{FF2B5EF4-FFF2-40B4-BE49-F238E27FC236}">
                    <a16:creationId xmlns:a16="http://schemas.microsoft.com/office/drawing/2014/main" id="{3D00A314-EB91-4A17-3A82-DFC54EB8D671}"/>
                  </a:ext>
                </a:extLst>
              </p:cNvPr>
              <p:cNvSpPr/>
              <p:nvPr/>
            </p:nvSpPr>
            <p:spPr>
              <a:xfrm>
                <a:off x="4044434" y="5981737"/>
                <a:ext cx="139880" cy="132710"/>
              </a:xfrm>
              <a:custGeom>
                <a:avLst/>
                <a:gdLst/>
                <a:ahLst/>
                <a:cxnLst/>
                <a:rect l="l" t="t" r="r" b="b"/>
                <a:pathLst>
                  <a:path w="82" h="81" extrusionOk="0">
                    <a:moveTo>
                      <a:pt x="0" y="80"/>
                    </a:moveTo>
                    <a:lnTo>
                      <a:pt x="0" y="80"/>
                    </a:lnTo>
                    <a:lnTo>
                      <a:pt x="24" y="59"/>
                    </a:lnTo>
                    <a:lnTo>
                      <a:pt x="8" y="32"/>
                    </a:lnTo>
                    <a:lnTo>
                      <a:pt x="30" y="41"/>
                    </a:lnTo>
                    <a:lnTo>
                      <a:pt x="63" y="0"/>
                    </a:lnTo>
                    <a:lnTo>
                      <a:pt x="81" y="5"/>
                    </a:lnTo>
                    <a:lnTo>
                      <a:pt x="64" y="44"/>
                    </a:lnTo>
                    <a:lnTo>
                      <a:pt x="0" y="80"/>
                    </a:lnTo>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74" name="Google Shape;1085;p156">
                <a:extLst>
                  <a:ext uri="{FF2B5EF4-FFF2-40B4-BE49-F238E27FC236}">
                    <a16:creationId xmlns:a16="http://schemas.microsoft.com/office/drawing/2014/main" id="{A1FA0842-8AF5-090B-ED12-AE95E75EFC6E}"/>
                  </a:ext>
                </a:extLst>
              </p:cNvPr>
              <p:cNvSpPr/>
              <p:nvPr/>
            </p:nvSpPr>
            <p:spPr>
              <a:xfrm>
                <a:off x="4781601" y="5973355"/>
                <a:ext cx="83928" cy="159252"/>
              </a:xfrm>
              <a:custGeom>
                <a:avLst/>
                <a:gdLst/>
                <a:ahLst/>
                <a:cxnLst/>
                <a:rect l="l" t="t" r="r" b="b"/>
                <a:pathLst>
                  <a:path w="49" h="93" extrusionOk="0">
                    <a:moveTo>
                      <a:pt x="0" y="24"/>
                    </a:moveTo>
                    <a:lnTo>
                      <a:pt x="0" y="24"/>
                    </a:lnTo>
                    <a:lnTo>
                      <a:pt x="10" y="0"/>
                    </a:lnTo>
                    <a:lnTo>
                      <a:pt x="35" y="23"/>
                    </a:lnTo>
                    <a:lnTo>
                      <a:pt x="48" y="92"/>
                    </a:lnTo>
                    <a:lnTo>
                      <a:pt x="0" y="24"/>
                    </a:lnTo>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75" name="Google Shape;1086;p156">
                <a:extLst>
                  <a:ext uri="{FF2B5EF4-FFF2-40B4-BE49-F238E27FC236}">
                    <a16:creationId xmlns:a16="http://schemas.microsoft.com/office/drawing/2014/main" id="{388C03C0-5040-B27E-1866-27F57D944DCC}"/>
                  </a:ext>
                </a:extLst>
              </p:cNvPr>
              <p:cNvSpPr/>
              <p:nvPr/>
            </p:nvSpPr>
            <p:spPr>
              <a:xfrm>
                <a:off x="4911690" y="6127019"/>
                <a:ext cx="68541" cy="90802"/>
              </a:xfrm>
              <a:custGeom>
                <a:avLst/>
                <a:gdLst/>
                <a:ahLst/>
                <a:cxnLst/>
                <a:rect l="l" t="t" r="r" b="b"/>
                <a:pathLst>
                  <a:path w="46" h="51" extrusionOk="0">
                    <a:moveTo>
                      <a:pt x="0" y="0"/>
                    </a:moveTo>
                    <a:lnTo>
                      <a:pt x="0" y="0"/>
                    </a:lnTo>
                    <a:lnTo>
                      <a:pt x="4" y="33"/>
                    </a:lnTo>
                    <a:lnTo>
                      <a:pt x="45" y="50"/>
                    </a:lnTo>
                    <a:lnTo>
                      <a:pt x="23" y="1"/>
                    </a:lnTo>
                    <a:lnTo>
                      <a:pt x="0" y="0"/>
                    </a:lnTo>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76" name="Google Shape;1087;p156">
                <a:extLst>
                  <a:ext uri="{FF2B5EF4-FFF2-40B4-BE49-F238E27FC236}">
                    <a16:creationId xmlns:a16="http://schemas.microsoft.com/office/drawing/2014/main" id="{AB88A1BD-6D7B-1A26-78FE-DC65368F47A2}"/>
                  </a:ext>
                </a:extLst>
              </p:cNvPr>
              <p:cNvSpPr/>
              <p:nvPr/>
            </p:nvSpPr>
            <p:spPr>
              <a:xfrm>
                <a:off x="4992820" y="6127019"/>
                <a:ext cx="26577" cy="47496"/>
              </a:xfrm>
              <a:custGeom>
                <a:avLst/>
                <a:gdLst/>
                <a:ahLst/>
                <a:cxnLst/>
                <a:rect l="l" t="t" r="r" b="b"/>
                <a:pathLst>
                  <a:path w="15" h="28" extrusionOk="0">
                    <a:moveTo>
                      <a:pt x="0" y="27"/>
                    </a:moveTo>
                    <a:lnTo>
                      <a:pt x="0" y="27"/>
                    </a:lnTo>
                    <a:lnTo>
                      <a:pt x="3" y="0"/>
                    </a:lnTo>
                    <a:lnTo>
                      <a:pt x="14" y="23"/>
                    </a:lnTo>
                    <a:lnTo>
                      <a:pt x="0" y="27"/>
                    </a:lnTo>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77" name="Google Shape;1088;p156">
                <a:extLst>
                  <a:ext uri="{FF2B5EF4-FFF2-40B4-BE49-F238E27FC236}">
                    <a16:creationId xmlns:a16="http://schemas.microsoft.com/office/drawing/2014/main" id="{9557E87C-7297-9D29-136E-794F10B6F5CB}"/>
                  </a:ext>
                </a:extLst>
              </p:cNvPr>
              <p:cNvSpPr/>
              <p:nvPr/>
            </p:nvSpPr>
            <p:spPr>
              <a:xfrm>
                <a:off x="5280915" y="5583249"/>
                <a:ext cx="24861" cy="17092"/>
              </a:xfrm>
              <a:custGeom>
                <a:avLst/>
                <a:gdLst/>
                <a:ahLst/>
                <a:cxnLst/>
                <a:rect l="l" t="t" r="r" b="b"/>
                <a:pathLst>
                  <a:path w="49" h="36" extrusionOk="0">
                    <a:moveTo>
                      <a:pt x="28" y="0"/>
                    </a:moveTo>
                    <a:lnTo>
                      <a:pt x="49" y="20"/>
                    </a:lnTo>
                    <a:lnTo>
                      <a:pt x="41" y="32"/>
                    </a:lnTo>
                    <a:lnTo>
                      <a:pt x="18" y="36"/>
                    </a:lnTo>
                    <a:lnTo>
                      <a:pt x="14" y="20"/>
                    </a:lnTo>
                    <a:lnTo>
                      <a:pt x="1" y="9"/>
                    </a:lnTo>
                    <a:lnTo>
                      <a:pt x="0" y="3"/>
                    </a:lnTo>
                    <a:lnTo>
                      <a:pt x="28" y="0"/>
                    </a:lnTo>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78" name="Google Shape;1089;p156">
                <a:extLst>
                  <a:ext uri="{FF2B5EF4-FFF2-40B4-BE49-F238E27FC236}">
                    <a16:creationId xmlns:a16="http://schemas.microsoft.com/office/drawing/2014/main" id="{00CA32A2-D38F-3780-D2B1-B0B68EB540CC}"/>
                  </a:ext>
                </a:extLst>
              </p:cNvPr>
              <p:cNvSpPr/>
              <p:nvPr/>
            </p:nvSpPr>
            <p:spPr>
              <a:xfrm>
                <a:off x="5257608" y="5555281"/>
                <a:ext cx="57490" cy="17092"/>
              </a:xfrm>
              <a:custGeom>
                <a:avLst/>
                <a:gdLst/>
                <a:ahLst/>
                <a:cxnLst/>
                <a:rect l="l" t="t" r="r" b="b"/>
                <a:pathLst>
                  <a:path w="117" h="33" extrusionOk="0">
                    <a:moveTo>
                      <a:pt x="89" y="33"/>
                    </a:moveTo>
                    <a:lnTo>
                      <a:pt x="106" y="31"/>
                    </a:lnTo>
                    <a:lnTo>
                      <a:pt x="117" y="12"/>
                    </a:lnTo>
                    <a:lnTo>
                      <a:pt x="10" y="0"/>
                    </a:lnTo>
                    <a:lnTo>
                      <a:pt x="0" y="24"/>
                    </a:lnTo>
                    <a:lnTo>
                      <a:pt x="10" y="25"/>
                    </a:lnTo>
                    <a:lnTo>
                      <a:pt x="46" y="23"/>
                    </a:lnTo>
                    <a:lnTo>
                      <a:pt x="89" y="33"/>
                    </a:lnTo>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79" name="Google Shape;1090;p156">
                <a:extLst>
                  <a:ext uri="{FF2B5EF4-FFF2-40B4-BE49-F238E27FC236}">
                    <a16:creationId xmlns:a16="http://schemas.microsoft.com/office/drawing/2014/main" id="{6A8A5B0C-D54E-DD92-3C77-10498B9A2F80}"/>
                  </a:ext>
                </a:extLst>
              </p:cNvPr>
              <p:cNvSpPr/>
              <p:nvPr/>
            </p:nvSpPr>
            <p:spPr>
              <a:xfrm>
                <a:off x="5167488" y="5510221"/>
                <a:ext cx="57490" cy="41952"/>
              </a:xfrm>
              <a:custGeom>
                <a:avLst/>
                <a:gdLst/>
                <a:ahLst/>
                <a:cxnLst/>
                <a:rect l="l" t="t" r="r" b="b"/>
                <a:pathLst>
                  <a:path w="119" h="83" extrusionOk="0">
                    <a:moveTo>
                      <a:pt x="36" y="79"/>
                    </a:moveTo>
                    <a:lnTo>
                      <a:pt x="75" y="76"/>
                    </a:lnTo>
                    <a:lnTo>
                      <a:pt x="100" y="83"/>
                    </a:lnTo>
                    <a:lnTo>
                      <a:pt x="119" y="72"/>
                    </a:lnTo>
                    <a:lnTo>
                      <a:pt x="86" y="35"/>
                    </a:lnTo>
                    <a:lnTo>
                      <a:pt x="60" y="0"/>
                    </a:lnTo>
                    <a:lnTo>
                      <a:pt x="31" y="21"/>
                    </a:lnTo>
                    <a:lnTo>
                      <a:pt x="0" y="23"/>
                    </a:lnTo>
                    <a:lnTo>
                      <a:pt x="36" y="79"/>
                    </a:lnTo>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80" name="Google Shape;1091;p156">
                <a:extLst>
                  <a:ext uri="{FF2B5EF4-FFF2-40B4-BE49-F238E27FC236}">
                    <a16:creationId xmlns:a16="http://schemas.microsoft.com/office/drawing/2014/main" id="{25078FE2-CF90-C5DE-74F2-BD7725E92DF8}"/>
                  </a:ext>
                </a:extLst>
              </p:cNvPr>
              <p:cNvSpPr/>
              <p:nvPr/>
            </p:nvSpPr>
            <p:spPr>
              <a:xfrm>
                <a:off x="5026094" y="5460500"/>
                <a:ext cx="43506" cy="32629"/>
              </a:xfrm>
              <a:custGeom>
                <a:avLst/>
                <a:gdLst/>
                <a:ahLst/>
                <a:cxnLst/>
                <a:rect l="l" t="t" r="r" b="b"/>
                <a:pathLst>
                  <a:path w="89" h="66" extrusionOk="0">
                    <a:moveTo>
                      <a:pt x="69" y="66"/>
                    </a:moveTo>
                    <a:lnTo>
                      <a:pt x="85" y="52"/>
                    </a:lnTo>
                    <a:lnTo>
                      <a:pt x="89" y="16"/>
                    </a:lnTo>
                    <a:lnTo>
                      <a:pt x="71" y="0"/>
                    </a:lnTo>
                    <a:lnTo>
                      <a:pt x="33" y="5"/>
                    </a:lnTo>
                    <a:lnTo>
                      <a:pt x="4" y="24"/>
                    </a:lnTo>
                    <a:lnTo>
                      <a:pt x="0" y="45"/>
                    </a:lnTo>
                    <a:lnTo>
                      <a:pt x="43" y="66"/>
                    </a:lnTo>
                    <a:lnTo>
                      <a:pt x="69" y="66"/>
                    </a:lnTo>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grpSp>
        <p:grpSp>
          <p:nvGrpSpPr>
            <p:cNvPr id="7" name="Google Shape;1092;p156">
              <a:extLst>
                <a:ext uri="{FF2B5EF4-FFF2-40B4-BE49-F238E27FC236}">
                  <a16:creationId xmlns:a16="http://schemas.microsoft.com/office/drawing/2014/main" id="{B654AD29-C98A-A793-123F-72088CA0B886}"/>
                </a:ext>
              </a:extLst>
            </p:cNvPr>
            <p:cNvGrpSpPr/>
            <p:nvPr/>
          </p:nvGrpSpPr>
          <p:grpSpPr>
            <a:xfrm>
              <a:off x="5944468" y="1801809"/>
              <a:ext cx="5904523" cy="4351775"/>
              <a:chOff x="3495612" y="2304756"/>
              <a:chExt cx="5292202" cy="3900493"/>
            </a:xfrm>
          </p:grpSpPr>
          <p:sp>
            <p:nvSpPr>
              <p:cNvPr id="1213" name="Google Shape;1093;p156">
                <a:extLst>
                  <a:ext uri="{FF2B5EF4-FFF2-40B4-BE49-F238E27FC236}">
                    <a16:creationId xmlns:a16="http://schemas.microsoft.com/office/drawing/2014/main" id="{C9715716-1BE8-01AC-0719-47CC5575A1C2}"/>
                  </a:ext>
                </a:extLst>
              </p:cNvPr>
              <p:cNvSpPr/>
              <p:nvPr/>
            </p:nvSpPr>
            <p:spPr>
              <a:xfrm>
                <a:off x="4572387" y="3412607"/>
                <a:ext cx="97889" cy="142948"/>
              </a:xfrm>
              <a:custGeom>
                <a:avLst/>
                <a:gdLst/>
                <a:ahLst/>
                <a:cxnLst/>
                <a:rect l="l" t="t" r="r" b="b"/>
                <a:pathLst>
                  <a:path w="145" h="215" extrusionOk="0">
                    <a:moveTo>
                      <a:pt x="44" y="24"/>
                    </a:moveTo>
                    <a:lnTo>
                      <a:pt x="33" y="59"/>
                    </a:lnTo>
                    <a:lnTo>
                      <a:pt x="63" y="83"/>
                    </a:lnTo>
                    <a:lnTo>
                      <a:pt x="95" y="52"/>
                    </a:lnTo>
                    <a:lnTo>
                      <a:pt x="123" y="55"/>
                    </a:lnTo>
                    <a:lnTo>
                      <a:pt x="145" y="92"/>
                    </a:lnTo>
                    <a:lnTo>
                      <a:pt x="107" y="104"/>
                    </a:lnTo>
                    <a:lnTo>
                      <a:pt x="111" y="147"/>
                    </a:lnTo>
                    <a:lnTo>
                      <a:pt x="130" y="162"/>
                    </a:lnTo>
                    <a:lnTo>
                      <a:pt x="99" y="212"/>
                    </a:lnTo>
                    <a:lnTo>
                      <a:pt x="69" y="215"/>
                    </a:lnTo>
                    <a:lnTo>
                      <a:pt x="9" y="115"/>
                    </a:lnTo>
                    <a:lnTo>
                      <a:pt x="4" y="55"/>
                    </a:lnTo>
                    <a:lnTo>
                      <a:pt x="0" y="0"/>
                    </a:lnTo>
                    <a:lnTo>
                      <a:pt x="28" y="6"/>
                    </a:lnTo>
                    <a:lnTo>
                      <a:pt x="44" y="24"/>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grpSp>
            <p:nvGrpSpPr>
              <p:cNvPr id="1214" name="Google Shape;1094;p156">
                <a:extLst>
                  <a:ext uri="{FF2B5EF4-FFF2-40B4-BE49-F238E27FC236}">
                    <a16:creationId xmlns:a16="http://schemas.microsoft.com/office/drawing/2014/main" id="{AC44C32F-E89E-13C0-00C2-5EB0F9CFD832}"/>
                  </a:ext>
                </a:extLst>
              </p:cNvPr>
              <p:cNvGrpSpPr/>
              <p:nvPr/>
            </p:nvGrpSpPr>
            <p:grpSpPr>
              <a:xfrm>
                <a:off x="3495612" y="2304756"/>
                <a:ext cx="5292202" cy="3900493"/>
                <a:chOff x="3495612" y="2304756"/>
                <a:chExt cx="5292202" cy="3900493"/>
              </a:xfrm>
            </p:grpSpPr>
            <p:sp>
              <p:nvSpPr>
                <p:cNvPr id="1215" name="Google Shape;1095;p156">
                  <a:extLst>
                    <a:ext uri="{FF2B5EF4-FFF2-40B4-BE49-F238E27FC236}">
                      <a16:creationId xmlns:a16="http://schemas.microsoft.com/office/drawing/2014/main" id="{45497E76-EB3D-D282-E877-172C7AADDE0D}"/>
                    </a:ext>
                  </a:extLst>
                </p:cNvPr>
                <p:cNvSpPr/>
                <p:nvPr/>
              </p:nvSpPr>
              <p:spPr>
                <a:xfrm>
                  <a:off x="8153868" y="3569539"/>
                  <a:ext cx="111873" cy="175578"/>
                </a:xfrm>
                <a:custGeom>
                  <a:avLst/>
                  <a:gdLst/>
                  <a:ahLst/>
                  <a:cxnLst/>
                  <a:rect l="l" t="t" r="r" b="b"/>
                  <a:pathLst>
                    <a:path w="165" h="263" extrusionOk="0">
                      <a:moveTo>
                        <a:pt x="165" y="239"/>
                      </a:moveTo>
                      <a:lnTo>
                        <a:pt x="159" y="224"/>
                      </a:lnTo>
                      <a:lnTo>
                        <a:pt x="146" y="199"/>
                      </a:lnTo>
                      <a:lnTo>
                        <a:pt x="134" y="177"/>
                      </a:lnTo>
                      <a:lnTo>
                        <a:pt x="107" y="159"/>
                      </a:lnTo>
                      <a:lnTo>
                        <a:pt x="95" y="152"/>
                      </a:lnTo>
                      <a:lnTo>
                        <a:pt x="90" y="140"/>
                      </a:lnTo>
                      <a:lnTo>
                        <a:pt x="73" y="101"/>
                      </a:lnTo>
                      <a:lnTo>
                        <a:pt x="60" y="87"/>
                      </a:lnTo>
                      <a:lnTo>
                        <a:pt x="47" y="67"/>
                      </a:lnTo>
                      <a:lnTo>
                        <a:pt x="36" y="52"/>
                      </a:lnTo>
                      <a:lnTo>
                        <a:pt x="35" y="42"/>
                      </a:lnTo>
                      <a:lnTo>
                        <a:pt x="36" y="42"/>
                      </a:lnTo>
                      <a:lnTo>
                        <a:pt x="36" y="35"/>
                      </a:lnTo>
                      <a:lnTo>
                        <a:pt x="50" y="1"/>
                      </a:lnTo>
                      <a:lnTo>
                        <a:pt x="35" y="0"/>
                      </a:lnTo>
                      <a:lnTo>
                        <a:pt x="24" y="1"/>
                      </a:lnTo>
                      <a:lnTo>
                        <a:pt x="8" y="13"/>
                      </a:lnTo>
                      <a:lnTo>
                        <a:pt x="7" y="20"/>
                      </a:lnTo>
                      <a:lnTo>
                        <a:pt x="1" y="24"/>
                      </a:lnTo>
                      <a:lnTo>
                        <a:pt x="0" y="26"/>
                      </a:lnTo>
                      <a:lnTo>
                        <a:pt x="67" y="263"/>
                      </a:lnTo>
                      <a:lnTo>
                        <a:pt x="165" y="239"/>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grpSp>
              <p:nvGrpSpPr>
                <p:cNvPr id="1216" name="Google Shape;1096;p156">
                  <a:extLst>
                    <a:ext uri="{FF2B5EF4-FFF2-40B4-BE49-F238E27FC236}">
                      <a16:creationId xmlns:a16="http://schemas.microsoft.com/office/drawing/2014/main" id="{57F03E09-4DAF-0B31-AC4E-C55227007AE9}"/>
                    </a:ext>
                  </a:extLst>
                </p:cNvPr>
                <p:cNvGrpSpPr/>
                <p:nvPr/>
              </p:nvGrpSpPr>
              <p:grpSpPr>
                <a:xfrm>
                  <a:off x="3495612" y="2304756"/>
                  <a:ext cx="5292202" cy="3900493"/>
                  <a:chOff x="3495612" y="2304756"/>
                  <a:chExt cx="5292202" cy="3900493"/>
                </a:xfrm>
              </p:grpSpPr>
              <p:sp>
                <p:nvSpPr>
                  <p:cNvPr id="1217" name="Google Shape;1097;p156">
                    <a:extLst>
                      <a:ext uri="{FF2B5EF4-FFF2-40B4-BE49-F238E27FC236}">
                        <a16:creationId xmlns:a16="http://schemas.microsoft.com/office/drawing/2014/main" id="{318C9CE1-6D0B-D19F-4AC2-E97532E631E5}"/>
                      </a:ext>
                    </a:extLst>
                  </p:cNvPr>
                  <p:cNvSpPr/>
                  <p:nvPr/>
                </p:nvSpPr>
                <p:spPr>
                  <a:xfrm>
                    <a:off x="5482907" y="4125795"/>
                    <a:ext cx="876336" cy="445937"/>
                  </a:xfrm>
                  <a:custGeom>
                    <a:avLst/>
                    <a:gdLst/>
                    <a:ahLst/>
                    <a:cxnLst/>
                    <a:rect l="l" t="t" r="r" b="b"/>
                    <a:pathLst>
                      <a:path w="1306" h="664" extrusionOk="0">
                        <a:moveTo>
                          <a:pt x="1275" y="33"/>
                        </a:moveTo>
                        <a:lnTo>
                          <a:pt x="157" y="11"/>
                        </a:lnTo>
                        <a:lnTo>
                          <a:pt x="8" y="0"/>
                        </a:lnTo>
                        <a:lnTo>
                          <a:pt x="0" y="93"/>
                        </a:lnTo>
                        <a:lnTo>
                          <a:pt x="458" y="120"/>
                        </a:lnTo>
                        <a:lnTo>
                          <a:pt x="449" y="487"/>
                        </a:lnTo>
                        <a:lnTo>
                          <a:pt x="465" y="489"/>
                        </a:lnTo>
                        <a:lnTo>
                          <a:pt x="473" y="495"/>
                        </a:lnTo>
                        <a:lnTo>
                          <a:pt x="494" y="526"/>
                        </a:lnTo>
                        <a:lnTo>
                          <a:pt x="502" y="528"/>
                        </a:lnTo>
                        <a:lnTo>
                          <a:pt x="532" y="527"/>
                        </a:lnTo>
                        <a:lnTo>
                          <a:pt x="543" y="518"/>
                        </a:lnTo>
                        <a:lnTo>
                          <a:pt x="564" y="527"/>
                        </a:lnTo>
                        <a:lnTo>
                          <a:pt x="569" y="535"/>
                        </a:lnTo>
                        <a:lnTo>
                          <a:pt x="568" y="548"/>
                        </a:lnTo>
                        <a:lnTo>
                          <a:pt x="573" y="557"/>
                        </a:lnTo>
                        <a:lnTo>
                          <a:pt x="577" y="565"/>
                        </a:lnTo>
                        <a:lnTo>
                          <a:pt x="619" y="570"/>
                        </a:lnTo>
                        <a:lnTo>
                          <a:pt x="634" y="575"/>
                        </a:lnTo>
                        <a:lnTo>
                          <a:pt x="639" y="575"/>
                        </a:lnTo>
                        <a:lnTo>
                          <a:pt x="645" y="571"/>
                        </a:lnTo>
                        <a:lnTo>
                          <a:pt x="654" y="570"/>
                        </a:lnTo>
                        <a:lnTo>
                          <a:pt x="667" y="585"/>
                        </a:lnTo>
                        <a:lnTo>
                          <a:pt x="684" y="591"/>
                        </a:lnTo>
                        <a:lnTo>
                          <a:pt x="696" y="579"/>
                        </a:lnTo>
                        <a:lnTo>
                          <a:pt x="739" y="587"/>
                        </a:lnTo>
                        <a:lnTo>
                          <a:pt x="739" y="591"/>
                        </a:lnTo>
                        <a:lnTo>
                          <a:pt x="756" y="609"/>
                        </a:lnTo>
                        <a:lnTo>
                          <a:pt x="757" y="612"/>
                        </a:lnTo>
                        <a:lnTo>
                          <a:pt x="757" y="628"/>
                        </a:lnTo>
                        <a:lnTo>
                          <a:pt x="791" y="633"/>
                        </a:lnTo>
                        <a:lnTo>
                          <a:pt x="796" y="616"/>
                        </a:lnTo>
                        <a:lnTo>
                          <a:pt x="809" y="612"/>
                        </a:lnTo>
                        <a:lnTo>
                          <a:pt x="846" y="637"/>
                        </a:lnTo>
                        <a:lnTo>
                          <a:pt x="850" y="637"/>
                        </a:lnTo>
                        <a:lnTo>
                          <a:pt x="868" y="626"/>
                        </a:lnTo>
                        <a:lnTo>
                          <a:pt x="881" y="626"/>
                        </a:lnTo>
                        <a:lnTo>
                          <a:pt x="881" y="633"/>
                        </a:lnTo>
                        <a:lnTo>
                          <a:pt x="878" y="649"/>
                        </a:lnTo>
                        <a:lnTo>
                          <a:pt x="885" y="659"/>
                        </a:lnTo>
                        <a:lnTo>
                          <a:pt x="894" y="652"/>
                        </a:lnTo>
                        <a:lnTo>
                          <a:pt x="893" y="642"/>
                        </a:lnTo>
                        <a:lnTo>
                          <a:pt x="908" y="628"/>
                        </a:lnTo>
                        <a:lnTo>
                          <a:pt x="923" y="621"/>
                        </a:lnTo>
                        <a:lnTo>
                          <a:pt x="928" y="621"/>
                        </a:lnTo>
                        <a:lnTo>
                          <a:pt x="929" y="632"/>
                        </a:lnTo>
                        <a:lnTo>
                          <a:pt x="947" y="637"/>
                        </a:lnTo>
                        <a:lnTo>
                          <a:pt x="959" y="637"/>
                        </a:lnTo>
                        <a:lnTo>
                          <a:pt x="964" y="628"/>
                        </a:lnTo>
                        <a:lnTo>
                          <a:pt x="972" y="630"/>
                        </a:lnTo>
                        <a:lnTo>
                          <a:pt x="976" y="633"/>
                        </a:lnTo>
                        <a:lnTo>
                          <a:pt x="976" y="637"/>
                        </a:lnTo>
                        <a:lnTo>
                          <a:pt x="986" y="644"/>
                        </a:lnTo>
                        <a:lnTo>
                          <a:pt x="1011" y="659"/>
                        </a:lnTo>
                        <a:lnTo>
                          <a:pt x="1037" y="641"/>
                        </a:lnTo>
                        <a:lnTo>
                          <a:pt x="1048" y="637"/>
                        </a:lnTo>
                        <a:lnTo>
                          <a:pt x="1077" y="633"/>
                        </a:lnTo>
                        <a:lnTo>
                          <a:pt x="1108" y="624"/>
                        </a:lnTo>
                        <a:lnTo>
                          <a:pt x="1117" y="622"/>
                        </a:lnTo>
                        <a:lnTo>
                          <a:pt x="1134" y="622"/>
                        </a:lnTo>
                        <a:lnTo>
                          <a:pt x="1169" y="628"/>
                        </a:lnTo>
                        <a:lnTo>
                          <a:pt x="1191" y="621"/>
                        </a:lnTo>
                        <a:lnTo>
                          <a:pt x="1194" y="618"/>
                        </a:lnTo>
                        <a:lnTo>
                          <a:pt x="1273" y="653"/>
                        </a:lnTo>
                        <a:lnTo>
                          <a:pt x="1283" y="657"/>
                        </a:lnTo>
                        <a:lnTo>
                          <a:pt x="1292" y="664"/>
                        </a:lnTo>
                        <a:lnTo>
                          <a:pt x="1300" y="664"/>
                        </a:lnTo>
                        <a:lnTo>
                          <a:pt x="1306" y="339"/>
                        </a:lnTo>
                        <a:lnTo>
                          <a:pt x="1277" y="127"/>
                        </a:lnTo>
                        <a:lnTo>
                          <a:pt x="1275" y="33"/>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18" name="Google Shape;1098;p156">
                    <a:extLst>
                      <a:ext uri="{FF2B5EF4-FFF2-40B4-BE49-F238E27FC236}">
                        <a16:creationId xmlns:a16="http://schemas.microsoft.com/office/drawing/2014/main" id="{272A26E5-30C2-A688-F386-F02897CF7316}"/>
                      </a:ext>
                    </a:extLst>
                  </p:cNvPr>
                  <p:cNvSpPr/>
                  <p:nvPr/>
                </p:nvSpPr>
                <p:spPr>
                  <a:xfrm>
                    <a:off x="7007173" y="4346433"/>
                    <a:ext cx="393108" cy="619960"/>
                  </a:xfrm>
                  <a:custGeom>
                    <a:avLst/>
                    <a:gdLst/>
                    <a:ahLst/>
                    <a:cxnLst/>
                    <a:rect l="l" t="t" r="r" b="b"/>
                    <a:pathLst>
                      <a:path w="582" h="924" extrusionOk="0">
                        <a:moveTo>
                          <a:pt x="0" y="36"/>
                        </a:moveTo>
                        <a:lnTo>
                          <a:pt x="16" y="53"/>
                        </a:lnTo>
                        <a:lnTo>
                          <a:pt x="1" y="608"/>
                        </a:lnTo>
                        <a:lnTo>
                          <a:pt x="4" y="632"/>
                        </a:lnTo>
                        <a:lnTo>
                          <a:pt x="40" y="921"/>
                        </a:lnTo>
                        <a:lnTo>
                          <a:pt x="50" y="912"/>
                        </a:lnTo>
                        <a:lnTo>
                          <a:pt x="60" y="908"/>
                        </a:lnTo>
                        <a:lnTo>
                          <a:pt x="85" y="918"/>
                        </a:lnTo>
                        <a:lnTo>
                          <a:pt x="89" y="903"/>
                        </a:lnTo>
                        <a:lnTo>
                          <a:pt x="94" y="860"/>
                        </a:lnTo>
                        <a:lnTo>
                          <a:pt x="106" y="831"/>
                        </a:lnTo>
                        <a:lnTo>
                          <a:pt x="120" y="860"/>
                        </a:lnTo>
                        <a:lnTo>
                          <a:pt x="117" y="873"/>
                        </a:lnTo>
                        <a:lnTo>
                          <a:pt x="124" y="898"/>
                        </a:lnTo>
                        <a:lnTo>
                          <a:pt x="145" y="924"/>
                        </a:lnTo>
                        <a:lnTo>
                          <a:pt x="164" y="924"/>
                        </a:lnTo>
                        <a:lnTo>
                          <a:pt x="173" y="924"/>
                        </a:lnTo>
                        <a:lnTo>
                          <a:pt x="193" y="902"/>
                        </a:lnTo>
                        <a:lnTo>
                          <a:pt x="200" y="899"/>
                        </a:lnTo>
                        <a:lnTo>
                          <a:pt x="207" y="891"/>
                        </a:lnTo>
                        <a:lnTo>
                          <a:pt x="207" y="883"/>
                        </a:lnTo>
                        <a:lnTo>
                          <a:pt x="204" y="881"/>
                        </a:lnTo>
                        <a:lnTo>
                          <a:pt x="195" y="878"/>
                        </a:lnTo>
                        <a:lnTo>
                          <a:pt x="195" y="873"/>
                        </a:lnTo>
                        <a:lnTo>
                          <a:pt x="204" y="854"/>
                        </a:lnTo>
                        <a:lnTo>
                          <a:pt x="202" y="847"/>
                        </a:lnTo>
                        <a:lnTo>
                          <a:pt x="187" y="838"/>
                        </a:lnTo>
                        <a:lnTo>
                          <a:pt x="184" y="838"/>
                        </a:lnTo>
                        <a:lnTo>
                          <a:pt x="173" y="827"/>
                        </a:lnTo>
                        <a:lnTo>
                          <a:pt x="165" y="812"/>
                        </a:lnTo>
                        <a:lnTo>
                          <a:pt x="164" y="801"/>
                        </a:lnTo>
                        <a:lnTo>
                          <a:pt x="167" y="797"/>
                        </a:lnTo>
                        <a:lnTo>
                          <a:pt x="167" y="795"/>
                        </a:lnTo>
                        <a:lnTo>
                          <a:pt x="167" y="784"/>
                        </a:lnTo>
                        <a:lnTo>
                          <a:pt x="582" y="740"/>
                        </a:lnTo>
                        <a:lnTo>
                          <a:pt x="580" y="726"/>
                        </a:lnTo>
                        <a:lnTo>
                          <a:pt x="560" y="701"/>
                        </a:lnTo>
                        <a:lnTo>
                          <a:pt x="564" y="652"/>
                        </a:lnTo>
                        <a:lnTo>
                          <a:pt x="543" y="608"/>
                        </a:lnTo>
                        <a:lnTo>
                          <a:pt x="541" y="574"/>
                        </a:lnTo>
                        <a:lnTo>
                          <a:pt x="556" y="554"/>
                        </a:lnTo>
                        <a:lnTo>
                          <a:pt x="556" y="529"/>
                        </a:lnTo>
                        <a:lnTo>
                          <a:pt x="568" y="509"/>
                        </a:lnTo>
                        <a:lnTo>
                          <a:pt x="572" y="499"/>
                        </a:lnTo>
                        <a:lnTo>
                          <a:pt x="557" y="484"/>
                        </a:lnTo>
                        <a:lnTo>
                          <a:pt x="560" y="471"/>
                        </a:lnTo>
                        <a:lnTo>
                          <a:pt x="552" y="454"/>
                        </a:lnTo>
                        <a:lnTo>
                          <a:pt x="537" y="449"/>
                        </a:lnTo>
                        <a:lnTo>
                          <a:pt x="533" y="436"/>
                        </a:lnTo>
                        <a:lnTo>
                          <a:pt x="520" y="405"/>
                        </a:lnTo>
                        <a:lnTo>
                          <a:pt x="512" y="394"/>
                        </a:lnTo>
                        <a:lnTo>
                          <a:pt x="400" y="0"/>
                        </a:lnTo>
                        <a:lnTo>
                          <a:pt x="0" y="36"/>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grpSp>
                <p:nvGrpSpPr>
                  <p:cNvPr id="1219" name="Google Shape;1099;p156">
                    <a:extLst>
                      <a:ext uri="{FF2B5EF4-FFF2-40B4-BE49-F238E27FC236}">
                        <a16:creationId xmlns:a16="http://schemas.microsoft.com/office/drawing/2014/main" id="{E5F8F4EE-7E91-5BF2-40E7-75520AE8B6D9}"/>
                      </a:ext>
                    </a:extLst>
                  </p:cNvPr>
                  <p:cNvGrpSpPr/>
                  <p:nvPr/>
                </p:nvGrpSpPr>
                <p:grpSpPr>
                  <a:xfrm>
                    <a:off x="3495612" y="2304756"/>
                    <a:ext cx="5292202" cy="3900493"/>
                    <a:chOff x="3495612" y="2304756"/>
                    <a:chExt cx="5292202" cy="3900493"/>
                  </a:xfrm>
                </p:grpSpPr>
                <p:sp>
                  <p:nvSpPr>
                    <p:cNvPr id="1220" name="Google Shape;1100;p156">
                      <a:extLst>
                        <a:ext uri="{FF2B5EF4-FFF2-40B4-BE49-F238E27FC236}">
                          <a16:creationId xmlns:a16="http://schemas.microsoft.com/office/drawing/2014/main" id="{AB076FAC-D14B-9DB3-D0D5-6BABE552EF6F}"/>
                        </a:ext>
                      </a:extLst>
                    </p:cNvPr>
                    <p:cNvSpPr/>
                    <p:nvPr/>
                  </p:nvSpPr>
                  <p:spPr>
                    <a:xfrm>
                      <a:off x="4221231" y="2422844"/>
                      <a:ext cx="604424" cy="977333"/>
                    </a:xfrm>
                    <a:custGeom>
                      <a:avLst/>
                      <a:gdLst/>
                      <a:ahLst/>
                      <a:cxnLst/>
                      <a:rect l="l" t="t" r="r" b="b"/>
                      <a:pathLst>
                        <a:path w="898" h="1456" extrusionOk="0">
                          <a:moveTo>
                            <a:pt x="293" y="0"/>
                          </a:moveTo>
                          <a:lnTo>
                            <a:pt x="407" y="27"/>
                          </a:lnTo>
                          <a:lnTo>
                            <a:pt x="376" y="203"/>
                          </a:lnTo>
                          <a:lnTo>
                            <a:pt x="399" y="258"/>
                          </a:lnTo>
                          <a:lnTo>
                            <a:pt x="405" y="286"/>
                          </a:lnTo>
                          <a:lnTo>
                            <a:pt x="399" y="308"/>
                          </a:lnTo>
                          <a:lnTo>
                            <a:pt x="390" y="316"/>
                          </a:lnTo>
                          <a:lnTo>
                            <a:pt x="401" y="325"/>
                          </a:lnTo>
                          <a:lnTo>
                            <a:pt x="411" y="347"/>
                          </a:lnTo>
                          <a:lnTo>
                            <a:pt x="445" y="382"/>
                          </a:lnTo>
                          <a:lnTo>
                            <a:pt x="468" y="431"/>
                          </a:lnTo>
                          <a:lnTo>
                            <a:pt x="474" y="453"/>
                          </a:lnTo>
                          <a:lnTo>
                            <a:pt x="485" y="474"/>
                          </a:lnTo>
                          <a:lnTo>
                            <a:pt x="505" y="476"/>
                          </a:lnTo>
                          <a:lnTo>
                            <a:pt x="508" y="493"/>
                          </a:lnTo>
                          <a:lnTo>
                            <a:pt x="534" y="497"/>
                          </a:lnTo>
                          <a:lnTo>
                            <a:pt x="543" y="507"/>
                          </a:lnTo>
                          <a:lnTo>
                            <a:pt x="513" y="568"/>
                          </a:lnTo>
                          <a:lnTo>
                            <a:pt x="516" y="578"/>
                          </a:lnTo>
                          <a:lnTo>
                            <a:pt x="505" y="591"/>
                          </a:lnTo>
                          <a:lnTo>
                            <a:pt x="503" y="618"/>
                          </a:lnTo>
                          <a:lnTo>
                            <a:pt x="508" y="621"/>
                          </a:lnTo>
                          <a:lnTo>
                            <a:pt x="505" y="638"/>
                          </a:lnTo>
                          <a:lnTo>
                            <a:pt x="483" y="653"/>
                          </a:lnTo>
                          <a:lnTo>
                            <a:pt x="483" y="668"/>
                          </a:lnTo>
                          <a:lnTo>
                            <a:pt x="485" y="680"/>
                          </a:lnTo>
                          <a:lnTo>
                            <a:pt x="476" y="696"/>
                          </a:lnTo>
                          <a:lnTo>
                            <a:pt x="503" y="722"/>
                          </a:lnTo>
                          <a:lnTo>
                            <a:pt x="512" y="722"/>
                          </a:lnTo>
                          <a:lnTo>
                            <a:pt x="550" y="688"/>
                          </a:lnTo>
                          <a:lnTo>
                            <a:pt x="558" y="683"/>
                          </a:lnTo>
                          <a:lnTo>
                            <a:pt x="562" y="688"/>
                          </a:lnTo>
                          <a:lnTo>
                            <a:pt x="569" y="700"/>
                          </a:lnTo>
                          <a:lnTo>
                            <a:pt x="571" y="704"/>
                          </a:lnTo>
                          <a:lnTo>
                            <a:pt x="581" y="712"/>
                          </a:lnTo>
                          <a:lnTo>
                            <a:pt x="579" y="736"/>
                          </a:lnTo>
                          <a:lnTo>
                            <a:pt x="579" y="771"/>
                          </a:lnTo>
                          <a:lnTo>
                            <a:pt x="585" y="798"/>
                          </a:lnTo>
                          <a:lnTo>
                            <a:pt x="599" y="820"/>
                          </a:lnTo>
                          <a:lnTo>
                            <a:pt x="599" y="833"/>
                          </a:lnTo>
                          <a:lnTo>
                            <a:pt x="591" y="845"/>
                          </a:lnTo>
                          <a:lnTo>
                            <a:pt x="607" y="868"/>
                          </a:lnTo>
                          <a:lnTo>
                            <a:pt x="624" y="868"/>
                          </a:lnTo>
                          <a:lnTo>
                            <a:pt x="636" y="891"/>
                          </a:lnTo>
                          <a:lnTo>
                            <a:pt x="641" y="900"/>
                          </a:lnTo>
                          <a:lnTo>
                            <a:pt x="634" y="927"/>
                          </a:lnTo>
                          <a:lnTo>
                            <a:pt x="634" y="935"/>
                          </a:lnTo>
                          <a:lnTo>
                            <a:pt x="646" y="955"/>
                          </a:lnTo>
                          <a:lnTo>
                            <a:pt x="661" y="965"/>
                          </a:lnTo>
                          <a:lnTo>
                            <a:pt x="669" y="950"/>
                          </a:lnTo>
                          <a:lnTo>
                            <a:pt x="679" y="944"/>
                          </a:lnTo>
                          <a:lnTo>
                            <a:pt x="710" y="955"/>
                          </a:lnTo>
                          <a:lnTo>
                            <a:pt x="719" y="955"/>
                          </a:lnTo>
                          <a:lnTo>
                            <a:pt x="738" y="946"/>
                          </a:lnTo>
                          <a:lnTo>
                            <a:pt x="745" y="944"/>
                          </a:lnTo>
                          <a:lnTo>
                            <a:pt x="751" y="950"/>
                          </a:lnTo>
                          <a:lnTo>
                            <a:pt x="783" y="951"/>
                          </a:lnTo>
                          <a:lnTo>
                            <a:pt x="802" y="959"/>
                          </a:lnTo>
                          <a:lnTo>
                            <a:pt x="809" y="957"/>
                          </a:lnTo>
                          <a:lnTo>
                            <a:pt x="848" y="957"/>
                          </a:lnTo>
                          <a:lnTo>
                            <a:pt x="848" y="944"/>
                          </a:lnTo>
                          <a:lnTo>
                            <a:pt x="864" y="928"/>
                          </a:lnTo>
                          <a:lnTo>
                            <a:pt x="880" y="950"/>
                          </a:lnTo>
                          <a:lnTo>
                            <a:pt x="887" y="973"/>
                          </a:lnTo>
                          <a:lnTo>
                            <a:pt x="898" y="985"/>
                          </a:lnTo>
                          <a:lnTo>
                            <a:pt x="898" y="982"/>
                          </a:lnTo>
                          <a:lnTo>
                            <a:pt x="833" y="1456"/>
                          </a:lnTo>
                          <a:lnTo>
                            <a:pt x="832" y="1456"/>
                          </a:lnTo>
                          <a:lnTo>
                            <a:pt x="411" y="1380"/>
                          </a:lnTo>
                          <a:lnTo>
                            <a:pt x="0" y="1294"/>
                          </a:lnTo>
                          <a:lnTo>
                            <a:pt x="77" y="958"/>
                          </a:lnTo>
                          <a:lnTo>
                            <a:pt x="93" y="935"/>
                          </a:lnTo>
                          <a:lnTo>
                            <a:pt x="94" y="910"/>
                          </a:lnTo>
                          <a:lnTo>
                            <a:pt x="100" y="906"/>
                          </a:lnTo>
                          <a:lnTo>
                            <a:pt x="101" y="901"/>
                          </a:lnTo>
                          <a:lnTo>
                            <a:pt x="108" y="893"/>
                          </a:lnTo>
                          <a:lnTo>
                            <a:pt x="96" y="875"/>
                          </a:lnTo>
                          <a:lnTo>
                            <a:pt x="77" y="865"/>
                          </a:lnTo>
                          <a:lnTo>
                            <a:pt x="74" y="859"/>
                          </a:lnTo>
                          <a:lnTo>
                            <a:pt x="78" y="833"/>
                          </a:lnTo>
                          <a:lnTo>
                            <a:pt x="110" y="779"/>
                          </a:lnTo>
                          <a:lnTo>
                            <a:pt x="136" y="770"/>
                          </a:lnTo>
                          <a:lnTo>
                            <a:pt x="152" y="754"/>
                          </a:lnTo>
                          <a:lnTo>
                            <a:pt x="152" y="740"/>
                          </a:lnTo>
                          <a:lnTo>
                            <a:pt x="162" y="732"/>
                          </a:lnTo>
                          <a:lnTo>
                            <a:pt x="226" y="632"/>
                          </a:lnTo>
                          <a:lnTo>
                            <a:pt x="221" y="609"/>
                          </a:lnTo>
                          <a:lnTo>
                            <a:pt x="206" y="594"/>
                          </a:lnTo>
                          <a:lnTo>
                            <a:pt x="195" y="591"/>
                          </a:lnTo>
                          <a:lnTo>
                            <a:pt x="184" y="574"/>
                          </a:lnTo>
                          <a:lnTo>
                            <a:pt x="182" y="554"/>
                          </a:lnTo>
                          <a:lnTo>
                            <a:pt x="180" y="529"/>
                          </a:lnTo>
                          <a:lnTo>
                            <a:pt x="186" y="523"/>
                          </a:lnTo>
                          <a:lnTo>
                            <a:pt x="187" y="512"/>
                          </a:lnTo>
                          <a:lnTo>
                            <a:pt x="180" y="496"/>
                          </a:lnTo>
                          <a:lnTo>
                            <a:pt x="180" y="482"/>
                          </a:lnTo>
                          <a:lnTo>
                            <a:pt x="186" y="470"/>
                          </a:lnTo>
                          <a:lnTo>
                            <a:pt x="293" y="0"/>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21" name="Google Shape;1101;p156">
                      <a:extLst>
                        <a:ext uri="{FF2B5EF4-FFF2-40B4-BE49-F238E27FC236}">
                          <a16:creationId xmlns:a16="http://schemas.microsoft.com/office/drawing/2014/main" id="{A722D4ED-617D-9807-E702-D6CCA3CDEBC5}"/>
                        </a:ext>
                      </a:extLst>
                    </p:cNvPr>
                    <p:cNvSpPr/>
                    <p:nvPr/>
                  </p:nvSpPr>
                  <p:spPr>
                    <a:xfrm>
                      <a:off x="3556210" y="2613960"/>
                      <a:ext cx="817292" cy="679004"/>
                    </a:xfrm>
                    <a:custGeom>
                      <a:avLst/>
                      <a:gdLst/>
                      <a:ahLst/>
                      <a:cxnLst/>
                      <a:rect l="l" t="t" r="r" b="b"/>
                      <a:pathLst>
                        <a:path w="1217" h="1012" extrusionOk="0">
                          <a:moveTo>
                            <a:pt x="21" y="763"/>
                          </a:moveTo>
                          <a:lnTo>
                            <a:pt x="12" y="752"/>
                          </a:lnTo>
                          <a:lnTo>
                            <a:pt x="0" y="711"/>
                          </a:lnTo>
                          <a:lnTo>
                            <a:pt x="11" y="696"/>
                          </a:lnTo>
                          <a:lnTo>
                            <a:pt x="11" y="677"/>
                          </a:lnTo>
                          <a:lnTo>
                            <a:pt x="21" y="648"/>
                          </a:lnTo>
                          <a:lnTo>
                            <a:pt x="19" y="586"/>
                          </a:lnTo>
                          <a:lnTo>
                            <a:pt x="21" y="578"/>
                          </a:lnTo>
                          <a:lnTo>
                            <a:pt x="35" y="571"/>
                          </a:lnTo>
                          <a:lnTo>
                            <a:pt x="42" y="559"/>
                          </a:lnTo>
                          <a:lnTo>
                            <a:pt x="47" y="540"/>
                          </a:lnTo>
                          <a:lnTo>
                            <a:pt x="58" y="534"/>
                          </a:lnTo>
                          <a:lnTo>
                            <a:pt x="59" y="501"/>
                          </a:lnTo>
                          <a:lnTo>
                            <a:pt x="67" y="500"/>
                          </a:lnTo>
                          <a:lnTo>
                            <a:pt x="103" y="458"/>
                          </a:lnTo>
                          <a:lnTo>
                            <a:pt x="120" y="421"/>
                          </a:lnTo>
                          <a:lnTo>
                            <a:pt x="152" y="364"/>
                          </a:lnTo>
                          <a:lnTo>
                            <a:pt x="187" y="257"/>
                          </a:lnTo>
                          <a:lnTo>
                            <a:pt x="215" y="213"/>
                          </a:lnTo>
                          <a:lnTo>
                            <a:pt x="235" y="149"/>
                          </a:lnTo>
                          <a:lnTo>
                            <a:pt x="259" y="65"/>
                          </a:lnTo>
                          <a:lnTo>
                            <a:pt x="273" y="37"/>
                          </a:lnTo>
                          <a:lnTo>
                            <a:pt x="277" y="8"/>
                          </a:lnTo>
                          <a:lnTo>
                            <a:pt x="277" y="3"/>
                          </a:lnTo>
                          <a:lnTo>
                            <a:pt x="289" y="0"/>
                          </a:lnTo>
                          <a:lnTo>
                            <a:pt x="305" y="3"/>
                          </a:lnTo>
                          <a:lnTo>
                            <a:pt x="314" y="0"/>
                          </a:lnTo>
                          <a:lnTo>
                            <a:pt x="338" y="8"/>
                          </a:lnTo>
                          <a:lnTo>
                            <a:pt x="356" y="23"/>
                          </a:lnTo>
                          <a:lnTo>
                            <a:pt x="357" y="33"/>
                          </a:lnTo>
                          <a:lnTo>
                            <a:pt x="372" y="33"/>
                          </a:lnTo>
                          <a:lnTo>
                            <a:pt x="400" y="54"/>
                          </a:lnTo>
                          <a:lnTo>
                            <a:pt x="404" y="86"/>
                          </a:lnTo>
                          <a:lnTo>
                            <a:pt x="402" y="96"/>
                          </a:lnTo>
                          <a:lnTo>
                            <a:pt x="400" y="140"/>
                          </a:lnTo>
                          <a:lnTo>
                            <a:pt x="404" y="153"/>
                          </a:lnTo>
                          <a:lnTo>
                            <a:pt x="449" y="178"/>
                          </a:lnTo>
                          <a:lnTo>
                            <a:pt x="490" y="180"/>
                          </a:lnTo>
                          <a:lnTo>
                            <a:pt x="524" y="178"/>
                          </a:lnTo>
                          <a:lnTo>
                            <a:pt x="545" y="180"/>
                          </a:lnTo>
                          <a:lnTo>
                            <a:pt x="600" y="191"/>
                          </a:lnTo>
                          <a:lnTo>
                            <a:pt x="611" y="211"/>
                          </a:lnTo>
                          <a:lnTo>
                            <a:pt x="670" y="204"/>
                          </a:lnTo>
                          <a:lnTo>
                            <a:pt x="696" y="211"/>
                          </a:lnTo>
                          <a:lnTo>
                            <a:pt x="701" y="215"/>
                          </a:lnTo>
                          <a:lnTo>
                            <a:pt x="732" y="221"/>
                          </a:lnTo>
                          <a:lnTo>
                            <a:pt x="745" y="219"/>
                          </a:lnTo>
                          <a:lnTo>
                            <a:pt x="764" y="210"/>
                          </a:lnTo>
                          <a:lnTo>
                            <a:pt x="783" y="210"/>
                          </a:lnTo>
                          <a:lnTo>
                            <a:pt x="802" y="213"/>
                          </a:lnTo>
                          <a:lnTo>
                            <a:pt x="819" y="210"/>
                          </a:lnTo>
                          <a:lnTo>
                            <a:pt x="831" y="210"/>
                          </a:lnTo>
                          <a:lnTo>
                            <a:pt x="838" y="213"/>
                          </a:lnTo>
                          <a:lnTo>
                            <a:pt x="857" y="214"/>
                          </a:lnTo>
                          <a:lnTo>
                            <a:pt x="872" y="221"/>
                          </a:lnTo>
                          <a:lnTo>
                            <a:pt x="883" y="221"/>
                          </a:lnTo>
                          <a:lnTo>
                            <a:pt x="905" y="211"/>
                          </a:lnTo>
                          <a:lnTo>
                            <a:pt x="1173" y="272"/>
                          </a:lnTo>
                          <a:lnTo>
                            <a:pt x="1175" y="292"/>
                          </a:lnTo>
                          <a:lnTo>
                            <a:pt x="1186" y="309"/>
                          </a:lnTo>
                          <a:lnTo>
                            <a:pt x="1197" y="312"/>
                          </a:lnTo>
                          <a:lnTo>
                            <a:pt x="1212" y="327"/>
                          </a:lnTo>
                          <a:lnTo>
                            <a:pt x="1217" y="350"/>
                          </a:lnTo>
                          <a:lnTo>
                            <a:pt x="1153" y="450"/>
                          </a:lnTo>
                          <a:lnTo>
                            <a:pt x="1143" y="458"/>
                          </a:lnTo>
                          <a:lnTo>
                            <a:pt x="1143" y="472"/>
                          </a:lnTo>
                          <a:lnTo>
                            <a:pt x="1127" y="488"/>
                          </a:lnTo>
                          <a:lnTo>
                            <a:pt x="1101" y="497"/>
                          </a:lnTo>
                          <a:lnTo>
                            <a:pt x="1069" y="551"/>
                          </a:lnTo>
                          <a:lnTo>
                            <a:pt x="1065" y="577"/>
                          </a:lnTo>
                          <a:lnTo>
                            <a:pt x="1068" y="583"/>
                          </a:lnTo>
                          <a:lnTo>
                            <a:pt x="1087" y="593"/>
                          </a:lnTo>
                          <a:lnTo>
                            <a:pt x="1099" y="611"/>
                          </a:lnTo>
                          <a:lnTo>
                            <a:pt x="1092" y="619"/>
                          </a:lnTo>
                          <a:lnTo>
                            <a:pt x="1091" y="624"/>
                          </a:lnTo>
                          <a:lnTo>
                            <a:pt x="1085" y="628"/>
                          </a:lnTo>
                          <a:lnTo>
                            <a:pt x="1084" y="653"/>
                          </a:lnTo>
                          <a:lnTo>
                            <a:pt x="1068" y="676"/>
                          </a:lnTo>
                          <a:lnTo>
                            <a:pt x="991" y="1012"/>
                          </a:lnTo>
                          <a:lnTo>
                            <a:pt x="587" y="915"/>
                          </a:lnTo>
                          <a:lnTo>
                            <a:pt x="21" y="763"/>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22" name="Google Shape;1102;p156">
                      <a:extLst>
                        <a:ext uri="{FF2B5EF4-FFF2-40B4-BE49-F238E27FC236}">
                          <a16:creationId xmlns:a16="http://schemas.microsoft.com/office/drawing/2014/main" id="{3C0ACB48-8474-D952-215F-F2BF75B4877D}"/>
                        </a:ext>
                      </a:extLst>
                    </p:cNvPr>
                    <p:cNvSpPr/>
                    <p:nvPr/>
                  </p:nvSpPr>
                  <p:spPr>
                    <a:xfrm>
                      <a:off x="3495612" y="3125156"/>
                      <a:ext cx="804863" cy="1379766"/>
                    </a:xfrm>
                    <a:custGeom>
                      <a:avLst/>
                      <a:gdLst/>
                      <a:ahLst/>
                      <a:cxnLst/>
                      <a:rect l="l" t="t" r="r" b="b"/>
                      <a:pathLst>
                        <a:path w="1197" h="2058" extrusionOk="0">
                          <a:moveTo>
                            <a:pt x="1040" y="2047"/>
                          </a:moveTo>
                          <a:lnTo>
                            <a:pt x="678" y="2012"/>
                          </a:lnTo>
                          <a:lnTo>
                            <a:pt x="677" y="2008"/>
                          </a:lnTo>
                          <a:lnTo>
                            <a:pt x="673" y="1987"/>
                          </a:lnTo>
                          <a:lnTo>
                            <a:pt x="677" y="1979"/>
                          </a:lnTo>
                          <a:lnTo>
                            <a:pt x="678" y="1979"/>
                          </a:lnTo>
                          <a:lnTo>
                            <a:pt x="677" y="1968"/>
                          </a:lnTo>
                          <a:lnTo>
                            <a:pt x="673" y="1968"/>
                          </a:lnTo>
                          <a:lnTo>
                            <a:pt x="665" y="1957"/>
                          </a:lnTo>
                          <a:lnTo>
                            <a:pt x="666" y="1948"/>
                          </a:lnTo>
                          <a:lnTo>
                            <a:pt x="665" y="1893"/>
                          </a:lnTo>
                          <a:lnTo>
                            <a:pt x="633" y="1822"/>
                          </a:lnTo>
                          <a:lnTo>
                            <a:pt x="614" y="1804"/>
                          </a:lnTo>
                          <a:lnTo>
                            <a:pt x="598" y="1776"/>
                          </a:lnTo>
                          <a:lnTo>
                            <a:pt x="564" y="1742"/>
                          </a:lnTo>
                          <a:lnTo>
                            <a:pt x="539" y="1744"/>
                          </a:lnTo>
                          <a:lnTo>
                            <a:pt x="524" y="1730"/>
                          </a:lnTo>
                          <a:lnTo>
                            <a:pt x="535" y="1714"/>
                          </a:lnTo>
                          <a:lnTo>
                            <a:pt x="529" y="1701"/>
                          </a:lnTo>
                          <a:lnTo>
                            <a:pt x="531" y="1691"/>
                          </a:lnTo>
                          <a:lnTo>
                            <a:pt x="516" y="1676"/>
                          </a:lnTo>
                          <a:lnTo>
                            <a:pt x="480" y="1672"/>
                          </a:lnTo>
                          <a:lnTo>
                            <a:pt x="457" y="1660"/>
                          </a:lnTo>
                          <a:lnTo>
                            <a:pt x="430" y="1636"/>
                          </a:lnTo>
                          <a:lnTo>
                            <a:pt x="416" y="1595"/>
                          </a:lnTo>
                          <a:lnTo>
                            <a:pt x="390" y="1578"/>
                          </a:lnTo>
                          <a:lnTo>
                            <a:pt x="364" y="1573"/>
                          </a:lnTo>
                          <a:lnTo>
                            <a:pt x="295" y="1539"/>
                          </a:lnTo>
                          <a:lnTo>
                            <a:pt x="274" y="1539"/>
                          </a:lnTo>
                          <a:lnTo>
                            <a:pt x="244" y="1522"/>
                          </a:lnTo>
                          <a:lnTo>
                            <a:pt x="228" y="1506"/>
                          </a:lnTo>
                          <a:lnTo>
                            <a:pt x="228" y="1490"/>
                          </a:lnTo>
                          <a:lnTo>
                            <a:pt x="235" y="1479"/>
                          </a:lnTo>
                          <a:lnTo>
                            <a:pt x="243" y="1444"/>
                          </a:lnTo>
                          <a:lnTo>
                            <a:pt x="247" y="1424"/>
                          </a:lnTo>
                          <a:lnTo>
                            <a:pt x="250" y="1417"/>
                          </a:lnTo>
                          <a:lnTo>
                            <a:pt x="244" y="1389"/>
                          </a:lnTo>
                          <a:lnTo>
                            <a:pt x="230" y="1380"/>
                          </a:lnTo>
                          <a:lnTo>
                            <a:pt x="228" y="1359"/>
                          </a:lnTo>
                          <a:lnTo>
                            <a:pt x="231" y="1354"/>
                          </a:lnTo>
                          <a:lnTo>
                            <a:pt x="235" y="1354"/>
                          </a:lnTo>
                          <a:lnTo>
                            <a:pt x="235" y="1337"/>
                          </a:lnTo>
                          <a:lnTo>
                            <a:pt x="226" y="1319"/>
                          </a:lnTo>
                          <a:lnTo>
                            <a:pt x="173" y="1241"/>
                          </a:lnTo>
                          <a:lnTo>
                            <a:pt x="169" y="1221"/>
                          </a:lnTo>
                          <a:lnTo>
                            <a:pt x="163" y="1200"/>
                          </a:lnTo>
                          <a:lnTo>
                            <a:pt x="158" y="1185"/>
                          </a:lnTo>
                          <a:lnTo>
                            <a:pt x="125" y="1132"/>
                          </a:lnTo>
                          <a:lnTo>
                            <a:pt x="128" y="1090"/>
                          </a:lnTo>
                          <a:lnTo>
                            <a:pt x="137" y="1076"/>
                          </a:lnTo>
                          <a:lnTo>
                            <a:pt x="146" y="1075"/>
                          </a:lnTo>
                          <a:lnTo>
                            <a:pt x="164" y="1055"/>
                          </a:lnTo>
                          <a:lnTo>
                            <a:pt x="165" y="1024"/>
                          </a:lnTo>
                          <a:lnTo>
                            <a:pt x="156" y="1016"/>
                          </a:lnTo>
                          <a:lnTo>
                            <a:pt x="129" y="1006"/>
                          </a:lnTo>
                          <a:lnTo>
                            <a:pt x="111" y="982"/>
                          </a:lnTo>
                          <a:lnTo>
                            <a:pt x="101" y="962"/>
                          </a:lnTo>
                          <a:lnTo>
                            <a:pt x="102" y="896"/>
                          </a:lnTo>
                          <a:lnTo>
                            <a:pt x="109" y="887"/>
                          </a:lnTo>
                          <a:lnTo>
                            <a:pt x="103" y="873"/>
                          </a:lnTo>
                          <a:lnTo>
                            <a:pt x="111" y="868"/>
                          </a:lnTo>
                          <a:lnTo>
                            <a:pt x="111" y="836"/>
                          </a:lnTo>
                          <a:lnTo>
                            <a:pt x="118" y="834"/>
                          </a:lnTo>
                          <a:lnTo>
                            <a:pt x="125" y="849"/>
                          </a:lnTo>
                          <a:lnTo>
                            <a:pt x="125" y="873"/>
                          </a:lnTo>
                          <a:lnTo>
                            <a:pt x="128" y="877"/>
                          </a:lnTo>
                          <a:lnTo>
                            <a:pt x="149" y="895"/>
                          </a:lnTo>
                          <a:lnTo>
                            <a:pt x="156" y="888"/>
                          </a:lnTo>
                          <a:lnTo>
                            <a:pt x="157" y="873"/>
                          </a:lnTo>
                          <a:lnTo>
                            <a:pt x="146" y="834"/>
                          </a:lnTo>
                          <a:lnTo>
                            <a:pt x="144" y="815"/>
                          </a:lnTo>
                          <a:lnTo>
                            <a:pt x="146" y="787"/>
                          </a:lnTo>
                          <a:lnTo>
                            <a:pt x="140" y="786"/>
                          </a:lnTo>
                          <a:lnTo>
                            <a:pt x="125" y="802"/>
                          </a:lnTo>
                          <a:lnTo>
                            <a:pt x="125" y="815"/>
                          </a:lnTo>
                          <a:lnTo>
                            <a:pt x="118" y="820"/>
                          </a:lnTo>
                          <a:lnTo>
                            <a:pt x="101" y="815"/>
                          </a:lnTo>
                          <a:lnTo>
                            <a:pt x="78" y="785"/>
                          </a:lnTo>
                          <a:lnTo>
                            <a:pt x="54" y="774"/>
                          </a:lnTo>
                          <a:lnTo>
                            <a:pt x="66" y="754"/>
                          </a:lnTo>
                          <a:lnTo>
                            <a:pt x="66" y="681"/>
                          </a:lnTo>
                          <a:lnTo>
                            <a:pt x="36" y="650"/>
                          </a:lnTo>
                          <a:lnTo>
                            <a:pt x="21" y="629"/>
                          </a:lnTo>
                          <a:lnTo>
                            <a:pt x="0" y="566"/>
                          </a:lnTo>
                          <a:lnTo>
                            <a:pt x="12" y="551"/>
                          </a:lnTo>
                          <a:lnTo>
                            <a:pt x="5" y="533"/>
                          </a:lnTo>
                          <a:lnTo>
                            <a:pt x="3" y="520"/>
                          </a:lnTo>
                          <a:lnTo>
                            <a:pt x="16" y="476"/>
                          </a:lnTo>
                          <a:lnTo>
                            <a:pt x="31" y="456"/>
                          </a:lnTo>
                          <a:lnTo>
                            <a:pt x="36" y="449"/>
                          </a:lnTo>
                          <a:lnTo>
                            <a:pt x="31" y="410"/>
                          </a:lnTo>
                          <a:lnTo>
                            <a:pt x="12" y="370"/>
                          </a:lnTo>
                          <a:lnTo>
                            <a:pt x="12" y="359"/>
                          </a:lnTo>
                          <a:lnTo>
                            <a:pt x="4" y="348"/>
                          </a:lnTo>
                          <a:lnTo>
                            <a:pt x="0" y="336"/>
                          </a:lnTo>
                          <a:lnTo>
                            <a:pt x="0" y="319"/>
                          </a:lnTo>
                          <a:lnTo>
                            <a:pt x="0" y="298"/>
                          </a:lnTo>
                          <a:lnTo>
                            <a:pt x="0" y="286"/>
                          </a:lnTo>
                          <a:lnTo>
                            <a:pt x="0" y="272"/>
                          </a:lnTo>
                          <a:lnTo>
                            <a:pt x="12" y="241"/>
                          </a:lnTo>
                          <a:lnTo>
                            <a:pt x="66" y="179"/>
                          </a:lnTo>
                          <a:lnTo>
                            <a:pt x="66" y="164"/>
                          </a:lnTo>
                          <a:lnTo>
                            <a:pt x="71" y="145"/>
                          </a:lnTo>
                          <a:lnTo>
                            <a:pt x="81" y="133"/>
                          </a:lnTo>
                          <a:lnTo>
                            <a:pt x="95" y="113"/>
                          </a:lnTo>
                          <a:lnTo>
                            <a:pt x="102" y="58"/>
                          </a:lnTo>
                          <a:lnTo>
                            <a:pt x="90" y="35"/>
                          </a:lnTo>
                          <a:lnTo>
                            <a:pt x="102" y="8"/>
                          </a:lnTo>
                          <a:lnTo>
                            <a:pt x="111" y="0"/>
                          </a:lnTo>
                          <a:lnTo>
                            <a:pt x="677" y="152"/>
                          </a:lnTo>
                          <a:lnTo>
                            <a:pt x="535" y="711"/>
                          </a:lnTo>
                          <a:lnTo>
                            <a:pt x="1158" y="1629"/>
                          </a:lnTo>
                          <a:lnTo>
                            <a:pt x="1157" y="1655"/>
                          </a:lnTo>
                          <a:lnTo>
                            <a:pt x="1158" y="1668"/>
                          </a:lnTo>
                          <a:lnTo>
                            <a:pt x="1157" y="1676"/>
                          </a:lnTo>
                          <a:lnTo>
                            <a:pt x="1165" y="1697"/>
                          </a:lnTo>
                          <a:lnTo>
                            <a:pt x="1165" y="1715"/>
                          </a:lnTo>
                          <a:lnTo>
                            <a:pt x="1171" y="1730"/>
                          </a:lnTo>
                          <a:lnTo>
                            <a:pt x="1177" y="1752"/>
                          </a:lnTo>
                          <a:lnTo>
                            <a:pt x="1189" y="1756"/>
                          </a:lnTo>
                          <a:lnTo>
                            <a:pt x="1194" y="1770"/>
                          </a:lnTo>
                          <a:lnTo>
                            <a:pt x="1197" y="1792"/>
                          </a:lnTo>
                          <a:lnTo>
                            <a:pt x="1194" y="1795"/>
                          </a:lnTo>
                          <a:lnTo>
                            <a:pt x="1189" y="1792"/>
                          </a:lnTo>
                          <a:lnTo>
                            <a:pt x="1170" y="1805"/>
                          </a:lnTo>
                          <a:lnTo>
                            <a:pt x="1150" y="1813"/>
                          </a:lnTo>
                          <a:lnTo>
                            <a:pt x="1134" y="1835"/>
                          </a:lnTo>
                          <a:lnTo>
                            <a:pt x="1120" y="1889"/>
                          </a:lnTo>
                          <a:lnTo>
                            <a:pt x="1088" y="1928"/>
                          </a:lnTo>
                          <a:lnTo>
                            <a:pt x="1073" y="1928"/>
                          </a:lnTo>
                          <a:lnTo>
                            <a:pt x="1072" y="1934"/>
                          </a:lnTo>
                          <a:lnTo>
                            <a:pt x="1076" y="1948"/>
                          </a:lnTo>
                          <a:lnTo>
                            <a:pt x="1075" y="1963"/>
                          </a:lnTo>
                          <a:lnTo>
                            <a:pt x="1067" y="1983"/>
                          </a:lnTo>
                          <a:lnTo>
                            <a:pt x="1073" y="1996"/>
                          </a:lnTo>
                          <a:lnTo>
                            <a:pt x="1093" y="2012"/>
                          </a:lnTo>
                          <a:lnTo>
                            <a:pt x="1099" y="2019"/>
                          </a:lnTo>
                          <a:lnTo>
                            <a:pt x="1089" y="2027"/>
                          </a:lnTo>
                          <a:lnTo>
                            <a:pt x="1087" y="2044"/>
                          </a:lnTo>
                          <a:lnTo>
                            <a:pt x="1075" y="2058"/>
                          </a:lnTo>
                          <a:lnTo>
                            <a:pt x="1067" y="2057"/>
                          </a:lnTo>
                          <a:lnTo>
                            <a:pt x="1040" y="2047"/>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23" name="Google Shape;1103;p156">
                      <a:extLst>
                        <a:ext uri="{FF2B5EF4-FFF2-40B4-BE49-F238E27FC236}">
                          <a16:creationId xmlns:a16="http://schemas.microsoft.com/office/drawing/2014/main" id="{F78A63CC-AAF9-58E9-A2E8-FFA265F8A32C}"/>
                        </a:ext>
                      </a:extLst>
                    </p:cNvPr>
                    <p:cNvSpPr/>
                    <p:nvPr/>
                  </p:nvSpPr>
                  <p:spPr>
                    <a:xfrm>
                      <a:off x="4191709" y="3979739"/>
                      <a:ext cx="689881" cy="797094"/>
                    </a:xfrm>
                    <a:custGeom>
                      <a:avLst/>
                      <a:gdLst/>
                      <a:ahLst/>
                      <a:cxnLst/>
                      <a:rect l="l" t="t" r="r" b="b"/>
                      <a:pathLst>
                        <a:path w="1025" h="1187" extrusionOk="0">
                          <a:moveTo>
                            <a:pt x="873" y="1185"/>
                          </a:moveTo>
                          <a:lnTo>
                            <a:pt x="1025" y="114"/>
                          </a:lnTo>
                          <a:lnTo>
                            <a:pt x="281" y="0"/>
                          </a:lnTo>
                          <a:lnTo>
                            <a:pt x="262" y="95"/>
                          </a:lnTo>
                          <a:lnTo>
                            <a:pt x="233" y="176"/>
                          </a:lnTo>
                          <a:lnTo>
                            <a:pt x="219" y="176"/>
                          </a:lnTo>
                          <a:lnTo>
                            <a:pt x="207" y="168"/>
                          </a:lnTo>
                          <a:lnTo>
                            <a:pt x="209" y="160"/>
                          </a:lnTo>
                          <a:lnTo>
                            <a:pt x="199" y="146"/>
                          </a:lnTo>
                          <a:lnTo>
                            <a:pt x="163" y="140"/>
                          </a:lnTo>
                          <a:lnTo>
                            <a:pt x="141" y="144"/>
                          </a:lnTo>
                          <a:lnTo>
                            <a:pt x="133" y="152"/>
                          </a:lnTo>
                          <a:lnTo>
                            <a:pt x="140" y="187"/>
                          </a:lnTo>
                          <a:lnTo>
                            <a:pt x="131" y="279"/>
                          </a:lnTo>
                          <a:lnTo>
                            <a:pt x="137" y="291"/>
                          </a:lnTo>
                          <a:lnTo>
                            <a:pt x="127" y="333"/>
                          </a:lnTo>
                          <a:lnTo>
                            <a:pt x="123" y="344"/>
                          </a:lnTo>
                          <a:lnTo>
                            <a:pt x="124" y="354"/>
                          </a:lnTo>
                          <a:lnTo>
                            <a:pt x="123" y="380"/>
                          </a:lnTo>
                          <a:lnTo>
                            <a:pt x="124" y="393"/>
                          </a:lnTo>
                          <a:lnTo>
                            <a:pt x="123" y="401"/>
                          </a:lnTo>
                          <a:lnTo>
                            <a:pt x="131" y="422"/>
                          </a:lnTo>
                          <a:lnTo>
                            <a:pt x="131" y="440"/>
                          </a:lnTo>
                          <a:lnTo>
                            <a:pt x="137" y="455"/>
                          </a:lnTo>
                          <a:lnTo>
                            <a:pt x="143" y="477"/>
                          </a:lnTo>
                          <a:lnTo>
                            <a:pt x="155" y="481"/>
                          </a:lnTo>
                          <a:lnTo>
                            <a:pt x="160" y="495"/>
                          </a:lnTo>
                          <a:lnTo>
                            <a:pt x="163" y="517"/>
                          </a:lnTo>
                          <a:lnTo>
                            <a:pt x="160" y="520"/>
                          </a:lnTo>
                          <a:lnTo>
                            <a:pt x="155" y="517"/>
                          </a:lnTo>
                          <a:lnTo>
                            <a:pt x="136" y="530"/>
                          </a:lnTo>
                          <a:lnTo>
                            <a:pt x="116" y="538"/>
                          </a:lnTo>
                          <a:lnTo>
                            <a:pt x="100" y="560"/>
                          </a:lnTo>
                          <a:lnTo>
                            <a:pt x="86" y="614"/>
                          </a:lnTo>
                          <a:lnTo>
                            <a:pt x="54" y="653"/>
                          </a:lnTo>
                          <a:lnTo>
                            <a:pt x="39" y="653"/>
                          </a:lnTo>
                          <a:lnTo>
                            <a:pt x="38" y="659"/>
                          </a:lnTo>
                          <a:lnTo>
                            <a:pt x="42" y="673"/>
                          </a:lnTo>
                          <a:lnTo>
                            <a:pt x="41" y="688"/>
                          </a:lnTo>
                          <a:lnTo>
                            <a:pt x="33" y="708"/>
                          </a:lnTo>
                          <a:lnTo>
                            <a:pt x="39" y="721"/>
                          </a:lnTo>
                          <a:lnTo>
                            <a:pt x="59" y="737"/>
                          </a:lnTo>
                          <a:lnTo>
                            <a:pt x="65" y="744"/>
                          </a:lnTo>
                          <a:lnTo>
                            <a:pt x="55" y="752"/>
                          </a:lnTo>
                          <a:lnTo>
                            <a:pt x="53" y="769"/>
                          </a:lnTo>
                          <a:lnTo>
                            <a:pt x="41" y="783"/>
                          </a:lnTo>
                          <a:lnTo>
                            <a:pt x="33" y="782"/>
                          </a:lnTo>
                          <a:lnTo>
                            <a:pt x="6" y="772"/>
                          </a:lnTo>
                          <a:lnTo>
                            <a:pt x="0" y="817"/>
                          </a:lnTo>
                          <a:lnTo>
                            <a:pt x="552" y="1138"/>
                          </a:lnTo>
                          <a:lnTo>
                            <a:pt x="873" y="1187"/>
                          </a:lnTo>
                          <a:lnTo>
                            <a:pt x="873" y="1185"/>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24" name="Google Shape;1104;p156">
                      <a:extLst>
                        <a:ext uri="{FF2B5EF4-FFF2-40B4-BE49-F238E27FC236}">
                          <a16:creationId xmlns:a16="http://schemas.microsoft.com/office/drawing/2014/main" id="{B0C007B1-D616-EDD4-1929-CB01332B1595}"/>
                        </a:ext>
                      </a:extLst>
                    </p:cNvPr>
                    <p:cNvSpPr/>
                    <p:nvPr/>
                  </p:nvSpPr>
                  <p:spPr>
                    <a:xfrm>
                      <a:off x="3854537" y="3226152"/>
                      <a:ext cx="644822" cy="992869"/>
                    </a:xfrm>
                    <a:custGeom>
                      <a:avLst/>
                      <a:gdLst/>
                      <a:ahLst/>
                      <a:cxnLst/>
                      <a:rect l="l" t="t" r="r" b="b"/>
                      <a:pathLst>
                        <a:path w="957" h="1477" extrusionOk="0">
                          <a:moveTo>
                            <a:pt x="142" y="0"/>
                          </a:moveTo>
                          <a:lnTo>
                            <a:pt x="0" y="559"/>
                          </a:lnTo>
                          <a:lnTo>
                            <a:pt x="623" y="1477"/>
                          </a:lnTo>
                          <a:lnTo>
                            <a:pt x="622" y="1467"/>
                          </a:lnTo>
                          <a:lnTo>
                            <a:pt x="626" y="1456"/>
                          </a:lnTo>
                          <a:lnTo>
                            <a:pt x="636" y="1414"/>
                          </a:lnTo>
                          <a:lnTo>
                            <a:pt x="630" y="1402"/>
                          </a:lnTo>
                          <a:lnTo>
                            <a:pt x="639" y="1310"/>
                          </a:lnTo>
                          <a:lnTo>
                            <a:pt x="632" y="1275"/>
                          </a:lnTo>
                          <a:lnTo>
                            <a:pt x="640" y="1267"/>
                          </a:lnTo>
                          <a:lnTo>
                            <a:pt x="662" y="1263"/>
                          </a:lnTo>
                          <a:lnTo>
                            <a:pt x="698" y="1269"/>
                          </a:lnTo>
                          <a:lnTo>
                            <a:pt x="708" y="1283"/>
                          </a:lnTo>
                          <a:lnTo>
                            <a:pt x="706" y="1291"/>
                          </a:lnTo>
                          <a:lnTo>
                            <a:pt x="718" y="1299"/>
                          </a:lnTo>
                          <a:lnTo>
                            <a:pt x="732" y="1299"/>
                          </a:lnTo>
                          <a:lnTo>
                            <a:pt x="761" y="1218"/>
                          </a:lnTo>
                          <a:lnTo>
                            <a:pt x="780" y="1123"/>
                          </a:lnTo>
                          <a:lnTo>
                            <a:pt x="957" y="183"/>
                          </a:lnTo>
                          <a:lnTo>
                            <a:pt x="546" y="97"/>
                          </a:lnTo>
                          <a:lnTo>
                            <a:pt x="142" y="0"/>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25" name="Google Shape;1105;p156">
                      <a:extLst>
                        <a:ext uri="{FF2B5EF4-FFF2-40B4-BE49-F238E27FC236}">
                          <a16:creationId xmlns:a16="http://schemas.microsoft.com/office/drawing/2014/main" id="{CD559EC9-B987-7570-2427-0F74FDD0E3CA}"/>
                        </a:ext>
                      </a:extLst>
                    </p:cNvPr>
                    <p:cNvSpPr/>
                    <p:nvPr/>
                  </p:nvSpPr>
                  <p:spPr>
                    <a:xfrm>
                      <a:off x="4379717" y="3348901"/>
                      <a:ext cx="571793" cy="708528"/>
                    </a:xfrm>
                    <a:custGeom>
                      <a:avLst/>
                      <a:gdLst/>
                      <a:ahLst/>
                      <a:cxnLst/>
                      <a:rect l="l" t="t" r="r" b="b"/>
                      <a:pathLst>
                        <a:path w="849" h="1054" extrusionOk="0">
                          <a:moveTo>
                            <a:pt x="744" y="1054"/>
                          </a:moveTo>
                          <a:lnTo>
                            <a:pt x="849" y="301"/>
                          </a:lnTo>
                          <a:lnTo>
                            <a:pt x="567" y="258"/>
                          </a:lnTo>
                          <a:lnTo>
                            <a:pt x="598" y="76"/>
                          </a:lnTo>
                          <a:lnTo>
                            <a:pt x="177" y="0"/>
                          </a:lnTo>
                          <a:lnTo>
                            <a:pt x="0" y="940"/>
                          </a:lnTo>
                          <a:lnTo>
                            <a:pt x="744" y="1054"/>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26" name="Google Shape;1106;p156">
                      <a:extLst>
                        <a:ext uri="{FF2B5EF4-FFF2-40B4-BE49-F238E27FC236}">
                          <a16:creationId xmlns:a16="http://schemas.microsoft.com/office/drawing/2014/main" id="{E21B401F-9E5D-51F8-5620-1F3B19DDF544}"/>
                        </a:ext>
                      </a:extLst>
                    </p:cNvPr>
                    <p:cNvSpPr/>
                    <p:nvPr/>
                  </p:nvSpPr>
                  <p:spPr>
                    <a:xfrm>
                      <a:off x="4474498" y="2441489"/>
                      <a:ext cx="1037929" cy="655699"/>
                    </a:xfrm>
                    <a:custGeom>
                      <a:avLst/>
                      <a:gdLst/>
                      <a:ahLst/>
                      <a:cxnLst/>
                      <a:rect l="l" t="t" r="r" b="b"/>
                      <a:pathLst>
                        <a:path w="1541" h="977" extrusionOk="0">
                          <a:moveTo>
                            <a:pt x="1477" y="977"/>
                          </a:moveTo>
                          <a:lnTo>
                            <a:pt x="538" y="862"/>
                          </a:lnTo>
                          <a:lnTo>
                            <a:pt x="522" y="955"/>
                          </a:lnTo>
                          <a:lnTo>
                            <a:pt x="522" y="958"/>
                          </a:lnTo>
                          <a:lnTo>
                            <a:pt x="511" y="946"/>
                          </a:lnTo>
                          <a:lnTo>
                            <a:pt x="504" y="923"/>
                          </a:lnTo>
                          <a:lnTo>
                            <a:pt x="488" y="901"/>
                          </a:lnTo>
                          <a:lnTo>
                            <a:pt x="472" y="917"/>
                          </a:lnTo>
                          <a:lnTo>
                            <a:pt x="472" y="930"/>
                          </a:lnTo>
                          <a:lnTo>
                            <a:pt x="433" y="930"/>
                          </a:lnTo>
                          <a:lnTo>
                            <a:pt x="426" y="932"/>
                          </a:lnTo>
                          <a:lnTo>
                            <a:pt x="407" y="924"/>
                          </a:lnTo>
                          <a:lnTo>
                            <a:pt x="375" y="923"/>
                          </a:lnTo>
                          <a:lnTo>
                            <a:pt x="369" y="917"/>
                          </a:lnTo>
                          <a:lnTo>
                            <a:pt x="362" y="919"/>
                          </a:lnTo>
                          <a:lnTo>
                            <a:pt x="343" y="928"/>
                          </a:lnTo>
                          <a:lnTo>
                            <a:pt x="334" y="928"/>
                          </a:lnTo>
                          <a:lnTo>
                            <a:pt x="303" y="917"/>
                          </a:lnTo>
                          <a:lnTo>
                            <a:pt x="293" y="923"/>
                          </a:lnTo>
                          <a:lnTo>
                            <a:pt x="285" y="938"/>
                          </a:lnTo>
                          <a:lnTo>
                            <a:pt x="270" y="928"/>
                          </a:lnTo>
                          <a:lnTo>
                            <a:pt x="258" y="908"/>
                          </a:lnTo>
                          <a:lnTo>
                            <a:pt x="258" y="900"/>
                          </a:lnTo>
                          <a:lnTo>
                            <a:pt x="265" y="873"/>
                          </a:lnTo>
                          <a:lnTo>
                            <a:pt x="260" y="864"/>
                          </a:lnTo>
                          <a:lnTo>
                            <a:pt x="248" y="841"/>
                          </a:lnTo>
                          <a:lnTo>
                            <a:pt x="231" y="841"/>
                          </a:lnTo>
                          <a:lnTo>
                            <a:pt x="215" y="818"/>
                          </a:lnTo>
                          <a:lnTo>
                            <a:pt x="223" y="806"/>
                          </a:lnTo>
                          <a:lnTo>
                            <a:pt x="223" y="793"/>
                          </a:lnTo>
                          <a:lnTo>
                            <a:pt x="209" y="771"/>
                          </a:lnTo>
                          <a:lnTo>
                            <a:pt x="203" y="744"/>
                          </a:lnTo>
                          <a:lnTo>
                            <a:pt x="203" y="709"/>
                          </a:lnTo>
                          <a:lnTo>
                            <a:pt x="205" y="685"/>
                          </a:lnTo>
                          <a:lnTo>
                            <a:pt x="195" y="677"/>
                          </a:lnTo>
                          <a:lnTo>
                            <a:pt x="193" y="673"/>
                          </a:lnTo>
                          <a:lnTo>
                            <a:pt x="186" y="661"/>
                          </a:lnTo>
                          <a:lnTo>
                            <a:pt x="182" y="656"/>
                          </a:lnTo>
                          <a:lnTo>
                            <a:pt x="174" y="661"/>
                          </a:lnTo>
                          <a:lnTo>
                            <a:pt x="136" y="695"/>
                          </a:lnTo>
                          <a:lnTo>
                            <a:pt x="127" y="695"/>
                          </a:lnTo>
                          <a:lnTo>
                            <a:pt x="100" y="669"/>
                          </a:lnTo>
                          <a:lnTo>
                            <a:pt x="109" y="653"/>
                          </a:lnTo>
                          <a:lnTo>
                            <a:pt x="107" y="641"/>
                          </a:lnTo>
                          <a:lnTo>
                            <a:pt x="107" y="626"/>
                          </a:lnTo>
                          <a:lnTo>
                            <a:pt x="129" y="611"/>
                          </a:lnTo>
                          <a:lnTo>
                            <a:pt x="132" y="594"/>
                          </a:lnTo>
                          <a:lnTo>
                            <a:pt x="127" y="591"/>
                          </a:lnTo>
                          <a:lnTo>
                            <a:pt x="129" y="564"/>
                          </a:lnTo>
                          <a:lnTo>
                            <a:pt x="140" y="551"/>
                          </a:lnTo>
                          <a:lnTo>
                            <a:pt x="137" y="541"/>
                          </a:lnTo>
                          <a:lnTo>
                            <a:pt x="167" y="480"/>
                          </a:lnTo>
                          <a:lnTo>
                            <a:pt x="158" y="470"/>
                          </a:lnTo>
                          <a:lnTo>
                            <a:pt x="132" y="466"/>
                          </a:lnTo>
                          <a:lnTo>
                            <a:pt x="129" y="449"/>
                          </a:lnTo>
                          <a:lnTo>
                            <a:pt x="109" y="447"/>
                          </a:lnTo>
                          <a:lnTo>
                            <a:pt x="98" y="426"/>
                          </a:lnTo>
                          <a:lnTo>
                            <a:pt x="92" y="404"/>
                          </a:lnTo>
                          <a:lnTo>
                            <a:pt x="69" y="355"/>
                          </a:lnTo>
                          <a:lnTo>
                            <a:pt x="35" y="320"/>
                          </a:lnTo>
                          <a:lnTo>
                            <a:pt x="25" y="298"/>
                          </a:lnTo>
                          <a:lnTo>
                            <a:pt x="14" y="289"/>
                          </a:lnTo>
                          <a:lnTo>
                            <a:pt x="23" y="281"/>
                          </a:lnTo>
                          <a:lnTo>
                            <a:pt x="29" y="259"/>
                          </a:lnTo>
                          <a:lnTo>
                            <a:pt x="23" y="231"/>
                          </a:lnTo>
                          <a:lnTo>
                            <a:pt x="0" y="176"/>
                          </a:lnTo>
                          <a:lnTo>
                            <a:pt x="31" y="0"/>
                          </a:lnTo>
                          <a:lnTo>
                            <a:pt x="168" y="22"/>
                          </a:lnTo>
                          <a:lnTo>
                            <a:pt x="549" y="90"/>
                          </a:lnTo>
                          <a:lnTo>
                            <a:pt x="937" y="152"/>
                          </a:lnTo>
                          <a:lnTo>
                            <a:pt x="1541" y="218"/>
                          </a:lnTo>
                          <a:lnTo>
                            <a:pt x="1490" y="793"/>
                          </a:lnTo>
                          <a:lnTo>
                            <a:pt x="1477" y="977"/>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27" name="Google Shape;1107;p156">
                      <a:extLst>
                        <a:ext uri="{FF2B5EF4-FFF2-40B4-BE49-F238E27FC236}">
                          <a16:creationId xmlns:a16="http://schemas.microsoft.com/office/drawing/2014/main" id="{CA1231D0-FE57-57A4-E216-D12749CCB00C}"/>
                        </a:ext>
                      </a:extLst>
                    </p:cNvPr>
                    <p:cNvSpPr/>
                    <p:nvPr/>
                  </p:nvSpPr>
                  <p:spPr>
                    <a:xfrm>
                      <a:off x="4760395" y="3019498"/>
                      <a:ext cx="706973" cy="581118"/>
                    </a:xfrm>
                    <a:custGeom>
                      <a:avLst/>
                      <a:gdLst/>
                      <a:ahLst/>
                      <a:cxnLst/>
                      <a:rect l="l" t="t" r="r" b="b"/>
                      <a:pathLst>
                        <a:path w="1052" h="864" extrusionOk="0">
                          <a:moveTo>
                            <a:pt x="987" y="864"/>
                          </a:moveTo>
                          <a:lnTo>
                            <a:pt x="1019" y="489"/>
                          </a:lnTo>
                          <a:lnTo>
                            <a:pt x="1052" y="115"/>
                          </a:lnTo>
                          <a:lnTo>
                            <a:pt x="113" y="0"/>
                          </a:lnTo>
                          <a:lnTo>
                            <a:pt x="97" y="93"/>
                          </a:lnTo>
                          <a:lnTo>
                            <a:pt x="32" y="567"/>
                          </a:lnTo>
                          <a:lnTo>
                            <a:pt x="31" y="567"/>
                          </a:lnTo>
                          <a:lnTo>
                            <a:pt x="0" y="749"/>
                          </a:lnTo>
                          <a:lnTo>
                            <a:pt x="282" y="792"/>
                          </a:lnTo>
                          <a:lnTo>
                            <a:pt x="987" y="864"/>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28" name="Google Shape;1108;p156">
                      <a:extLst>
                        <a:ext uri="{FF2B5EF4-FFF2-40B4-BE49-F238E27FC236}">
                          <a16:creationId xmlns:a16="http://schemas.microsoft.com/office/drawing/2014/main" id="{47AD6D54-925C-A74A-EF0E-80273E604CB6}"/>
                        </a:ext>
                      </a:extLst>
                    </p:cNvPr>
                    <p:cNvSpPr/>
                    <p:nvPr/>
                  </p:nvSpPr>
                  <p:spPr>
                    <a:xfrm>
                      <a:off x="4779041" y="4057429"/>
                      <a:ext cx="708527" cy="728726"/>
                    </a:xfrm>
                    <a:custGeom>
                      <a:avLst/>
                      <a:gdLst/>
                      <a:ahLst/>
                      <a:cxnLst/>
                      <a:rect l="l" t="t" r="r" b="b"/>
                      <a:pathLst>
                        <a:path w="1055" h="1088" extrusionOk="0">
                          <a:moveTo>
                            <a:pt x="152" y="0"/>
                          </a:moveTo>
                          <a:lnTo>
                            <a:pt x="0" y="1071"/>
                          </a:lnTo>
                          <a:lnTo>
                            <a:pt x="0" y="1073"/>
                          </a:lnTo>
                          <a:lnTo>
                            <a:pt x="137" y="1088"/>
                          </a:lnTo>
                          <a:lnTo>
                            <a:pt x="150" y="1005"/>
                          </a:lnTo>
                          <a:lnTo>
                            <a:pt x="410" y="1037"/>
                          </a:lnTo>
                          <a:lnTo>
                            <a:pt x="409" y="1034"/>
                          </a:lnTo>
                          <a:lnTo>
                            <a:pt x="403" y="1024"/>
                          </a:lnTo>
                          <a:lnTo>
                            <a:pt x="409" y="1007"/>
                          </a:lnTo>
                          <a:lnTo>
                            <a:pt x="409" y="1005"/>
                          </a:lnTo>
                          <a:lnTo>
                            <a:pt x="403" y="1003"/>
                          </a:lnTo>
                          <a:lnTo>
                            <a:pt x="407" y="1001"/>
                          </a:lnTo>
                          <a:lnTo>
                            <a:pt x="978" y="1049"/>
                          </a:lnTo>
                          <a:lnTo>
                            <a:pt x="1040" y="196"/>
                          </a:lnTo>
                          <a:lnTo>
                            <a:pt x="1047" y="196"/>
                          </a:lnTo>
                          <a:lnTo>
                            <a:pt x="1055" y="103"/>
                          </a:lnTo>
                          <a:lnTo>
                            <a:pt x="152" y="0"/>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29" name="Google Shape;1109;p156">
                      <a:extLst>
                        <a:ext uri="{FF2B5EF4-FFF2-40B4-BE49-F238E27FC236}">
                          <a16:creationId xmlns:a16="http://schemas.microsoft.com/office/drawing/2014/main" id="{0C077D68-A80E-C016-5CD4-7FD1D74DC25C}"/>
                        </a:ext>
                      </a:extLst>
                    </p:cNvPr>
                    <p:cNvSpPr/>
                    <p:nvPr/>
                  </p:nvSpPr>
                  <p:spPr>
                    <a:xfrm>
                      <a:off x="5049400" y="4189500"/>
                      <a:ext cx="1413950" cy="1379764"/>
                    </a:xfrm>
                    <a:custGeom>
                      <a:avLst/>
                      <a:gdLst/>
                      <a:ahLst/>
                      <a:cxnLst/>
                      <a:rect l="l" t="t" r="r" b="b"/>
                      <a:pathLst>
                        <a:path w="2105" h="2057" extrusionOk="0">
                          <a:moveTo>
                            <a:pt x="1944" y="571"/>
                          </a:moveTo>
                          <a:lnTo>
                            <a:pt x="1936" y="571"/>
                          </a:lnTo>
                          <a:lnTo>
                            <a:pt x="1927" y="564"/>
                          </a:lnTo>
                          <a:lnTo>
                            <a:pt x="1917" y="560"/>
                          </a:lnTo>
                          <a:lnTo>
                            <a:pt x="1838" y="525"/>
                          </a:lnTo>
                          <a:lnTo>
                            <a:pt x="1835" y="528"/>
                          </a:lnTo>
                          <a:lnTo>
                            <a:pt x="1813" y="535"/>
                          </a:lnTo>
                          <a:lnTo>
                            <a:pt x="1778" y="529"/>
                          </a:lnTo>
                          <a:lnTo>
                            <a:pt x="1761" y="529"/>
                          </a:lnTo>
                          <a:lnTo>
                            <a:pt x="1752" y="531"/>
                          </a:lnTo>
                          <a:lnTo>
                            <a:pt x="1721" y="540"/>
                          </a:lnTo>
                          <a:lnTo>
                            <a:pt x="1692" y="544"/>
                          </a:lnTo>
                          <a:lnTo>
                            <a:pt x="1681" y="548"/>
                          </a:lnTo>
                          <a:lnTo>
                            <a:pt x="1655" y="566"/>
                          </a:lnTo>
                          <a:lnTo>
                            <a:pt x="1630" y="551"/>
                          </a:lnTo>
                          <a:lnTo>
                            <a:pt x="1620" y="544"/>
                          </a:lnTo>
                          <a:lnTo>
                            <a:pt x="1620" y="540"/>
                          </a:lnTo>
                          <a:lnTo>
                            <a:pt x="1616" y="537"/>
                          </a:lnTo>
                          <a:lnTo>
                            <a:pt x="1608" y="535"/>
                          </a:lnTo>
                          <a:lnTo>
                            <a:pt x="1603" y="544"/>
                          </a:lnTo>
                          <a:lnTo>
                            <a:pt x="1591" y="544"/>
                          </a:lnTo>
                          <a:lnTo>
                            <a:pt x="1573" y="539"/>
                          </a:lnTo>
                          <a:lnTo>
                            <a:pt x="1572" y="528"/>
                          </a:lnTo>
                          <a:lnTo>
                            <a:pt x="1567" y="528"/>
                          </a:lnTo>
                          <a:lnTo>
                            <a:pt x="1552" y="535"/>
                          </a:lnTo>
                          <a:lnTo>
                            <a:pt x="1537" y="549"/>
                          </a:lnTo>
                          <a:lnTo>
                            <a:pt x="1538" y="559"/>
                          </a:lnTo>
                          <a:lnTo>
                            <a:pt x="1529" y="566"/>
                          </a:lnTo>
                          <a:lnTo>
                            <a:pt x="1522" y="556"/>
                          </a:lnTo>
                          <a:lnTo>
                            <a:pt x="1525" y="540"/>
                          </a:lnTo>
                          <a:lnTo>
                            <a:pt x="1525" y="533"/>
                          </a:lnTo>
                          <a:lnTo>
                            <a:pt x="1512" y="533"/>
                          </a:lnTo>
                          <a:lnTo>
                            <a:pt x="1494" y="544"/>
                          </a:lnTo>
                          <a:lnTo>
                            <a:pt x="1490" y="544"/>
                          </a:lnTo>
                          <a:lnTo>
                            <a:pt x="1453" y="519"/>
                          </a:lnTo>
                          <a:lnTo>
                            <a:pt x="1440" y="523"/>
                          </a:lnTo>
                          <a:lnTo>
                            <a:pt x="1435" y="540"/>
                          </a:lnTo>
                          <a:lnTo>
                            <a:pt x="1401" y="535"/>
                          </a:lnTo>
                          <a:lnTo>
                            <a:pt x="1401" y="519"/>
                          </a:lnTo>
                          <a:lnTo>
                            <a:pt x="1400" y="516"/>
                          </a:lnTo>
                          <a:lnTo>
                            <a:pt x="1383" y="498"/>
                          </a:lnTo>
                          <a:lnTo>
                            <a:pt x="1383" y="494"/>
                          </a:lnTo>
                          <a:lnTo>
                            <a:pt x="1340" y="486"/>
                          </a:lnTo>
                          <a:lnTo>
                            <a:pt x="1328" y="498"/>
                          </a:lnTo>
                          <a:lnTo>
                            <a:pt x="1311" y="492"/>
                          </a:lnTo>
                          <a:lnTo>
                            <a:pt x="1298" y="477"/>
                          </a:lnTo>
                          <a:lnTo>
                            <a:pt x="1289" y="478"/>
                          </a:lnTo>
                          <a:lnTo>
                            <a:pt x="1283" y="482"/>
                          </a:lnTo>
                          <a:lnTo>
                            <a:pt x="1278" y="482"/>
                          </a:lnTo>
                          <a:lnTo>
                            <a:pt x="1263" y="477"/>
                          </a:lnTo>
                          <a:lnTo>
                            <a:pt x="1221" y="472"/>
                          </a:lnTo>
                          <a:lnTo>
                            <a:pt x="1217" y="464"/>
                          </a:lnTo>
                          <a:lnTo>
                            <a:pt x="1212" y="455"/>
                          </a:lnTo>
                          <a:lnTo>
                            <a:pt x="1213" y="442"/>
                          </a:lnTo>
                          <a:lnTo>
                            <a:pt x="1208" y="434"/>
                          </a:lnTo>
                          <a:lnTo>
                            <a:pt x="1187" y="425"/>
                          </a:lnTo>
                          <a:lnTo>
                            <a:pt x="1176" y="434"/>
                          </a:lnTo>
                          <a:lnTo>
                            <a:pt x="1146" y="435"/>
                          </a:lnTo>
                          <a:lnTo>
                            <a:pt x="1138" y="433"/>
                          </a:lnTo>
                          <a:lnTo>
                            <a:pt x="1117" y="402"/>
                          </a:lnTo>
                          <a:lnTo>
                            <a:pt x="1109" y="396"/>
                          </a:lnTo>
                          <a:lnTo>
                            <a:pt x="1093" y="394"/>
                          </a:lnTo>
                          <a:lnTo>
                            <a:pt x="1102" y="27"/>
                          </a:lnTo>
                          <a:lnTo>
                            <a:pt x="644" y="0"/>
                          </a:lnTo>
                          <a:lnTo>
                            <a:pt x="637" y="0"/>
                          </a:lnTo>
                          <a:lnTo>
                            <a:pt x="575" y="853"/>
                          </a:lnTo>
                          <a:lnTo>
                            <a:pt x="4" y="805"/>
                          </a:lnTo>
                          <a:lnTo>
                            <a:pt x="0" y="807"/>
                          </a:lnTo>
                          <a:lnTo>
                            <a:pt x="6" y="809"/>
                          </a:lnTo>
                          <a:lnTo>
                            <a:pt x="6" y="811"/>
                          </a:lnTo>
                          <a:lnTo>
                            <a:pt x="0" y="828"/>
                          </a:lnTo>
                          <a:lnTo>
                            <a:pt x="6" y="838"/>
                          </a:lnTo>
                          <a:lnTo>
                            <a:pt x="7" y="841"/>
                          </a:lnTo>
                          <a:lnTo>
                            <a:pt x="35" y="860"/>
                          </a:lnTo>
                          <a:lnTo>
                            <a:pt x="43" y="877"/>
                          </a:lnTo>
                          <a:lnTo>
                            <a:pt x="57" y="909"/>
                          </a:lnTo>
                          <a:lnTo>
                            <a:pt x="89" y="930"/>
                          </a:lnTo>
                          <a:lnTo>
                            <a:pt x="175" y="1034"/>
                          </a:lnTo>
                          <a:lnTo>
                            <a:pt x="246" y="1091"/>
                          </a:lnTo>
                          <a:lnTo>
                            <a:pt x="254" y="1100"/>
                          </a:lnTo>
                          <a:lnTo>
                            <a:pt x="258" y="1116"/>
                          </a:lnTo>
                          <a:lnTo>
                            <a:pt x="257" y="1135"/>
                          </a:lnTo>
                          <a:lnTo>
                            <a:pt x="261" y="1143"/>
                          </a:lnTo>
                          <a:lnTo>
                            <a:pt x="280" y="1170"/>
                          </a:lnTo>
                          <a:lnTo>
                            <a:pt x="276" y="1230"/>
                          </a:lnTo>
                          <a:lnTo>
                            <a:pt x="284" y="1249"/>
                          </a:lnTo>
                          <a:lnTo>
                            <a:pt x="311" y="1291"/>
                          </a:lnTo>
                          <a:lnTo>
                            <a:pt x="422" y="1376"/>
                          </a:lnTo>
                          <a:lnTo>
                            <a:pt x="497" y="1416"/>
                          </a:lnTo>
                          <a:lnTo>
                            <a:pt x="518" y="1421"/>
                          </a:lnTo>
                          <a:lnTo>
                            <a:pt x="535" y="1412"/>
                          </a:lnTo>
                          <a:lnTo>
                            <a:pt x="554" y="1392"/>
                          </a:lnTo>
                          <a:lnTo>
                            <a:pt x="561" y="1385"/>
                          </a:lnTo>
                          <a:lnTo>
                            <a:pt x="591" y="1308"/>
                          </a:lnTo>
                          <a:lnTo>
                            <a:pt x="610" y="1288"/>
                          </a:lnTo>
                          <a:lnTo>
                            <a:pt x="624" y="1282"/>
                          </a:lnTo>
                          <a:lnTo>
                            <a:pt x="645" y="1290"/>
                          </a:lnTo>
                          <a:lnTo>
                            <a:pt x="656" y="1288"/>
                          </a:lnTo>
                          <a:lnTo>
                            <a:pt x="661" y="1279"/>
                          </a:lnTo>
                          <a:lnTo>
                            <a:pt x="667" y="1267"/>
                          </a:lnTo>
                          <a:lnTo>
                            <a:pt x="683" y="1273"/>
                          </a:lnTo>
                          <a:lnTo>
                            <a:pt x="696" y="1282"/>
                          </a:lnTo>
                          <a:lnTo>
                            <a:pt x="738" y="1288"/>
                          </a:lnTo>
                          <a:lnTo>
                            <a:pt x="750" y="1291"/>
                          </a:lnTo>
                          <a:lnTo>
                            <a:pt x="778" y="1299"/>
                          </a:lnTo>
                          <a:lnTo>
                            <a:pt x="794" y="1291"/>
                          </a:lnTo>
                          <a:lnTo>
                            <a:pt x="828" y="1311"/>
                          </a:lnTo>
                          <a:lnTo>
                            <a:pt x="833" y="1330"/>
                          </a:lnTo>
                          <a:lnTo>
                            <a:pt x="840" y="1333"/>
                          </a:lnTo>
                          <a:lnTo>
                            <a:pt x="844" y="1343"/>
                          </a:lnTo>
                          <a:lnTo>
                            <a:pt x="847" y="1347"/>
                          </a:lnTo>
                          <a:lnTo>
                            <a:pt x="864" y="1351"/>
                          </a:lnTo>
                          <a:lnTo>
                            <a:pt x="884" y="1381"/>
                          </a:lnTo>
                          <a:lnTo>
                            <a:pt x="917" y="1406"/>
                          </a:lnTo>
                          <a:lnTo>
                            <a:pt x="931" y="1431"/>
                          </a:lnTo>
                          <a:lnTo>
                            <a:pt x="933" y="1445"/>
                          </a:lnTo>
                          <a:lnTo>
                            <a:pt x="980" y="1561"/>
                          </a:lnTo>
                          <a:lnTo>
                            <a:pt x="989" y="1584"/>
                          </a:lnTo>
                          <a:lnTo>
                            <a:pt x="1046" y="1644"/>
                          </a:lnTo>
                          <a:lnTo>
                            <a:pt x="1051" y="1660"/>
                          </a:lnTo>
                          <a:lnTo>
                            <a:pt x="1084" y="1702"/>
                          </a:lnTo>
                          <a:lnTo>
                            <a:pt x="1097" y="1711"/>
                          </a:lnTo>
                          <a:lnTo>
                            <a:pt x="1113" y="1725"/>
                          </a:lnTo>
                          <a:lnTo>
                            <a:pt x="1117" y="1737"/>
                          </a:lnTo>
                          <a:lnTo>
                            <a:pt x="1114" y="1772"/>
                          </a:lnTo>
                          <a:lnTo>
                            <a:pt x="1126" y="1792"/>
                          </a:lnTo>
                          <a:lnTo>
                            <a:pt x="1134" y="1839"/>
                          </a:lnTo>
                          <a:lnTo>
                            <a:pt x="1141" y="1850"/>
                          </a:lnTo>
                          <a:lnTo>
                            <a:pt x="1176" y="1926"/>
                          </a:lnTo>
                          <a:lnTo>
                            <a:pt x="1180" y="1945"/>
                          </a:lnTo>
                          <a:lnTo>
                            <a:pt x="1208" y="1948"/>
                          </a:lnTo>
                          <a:lnTo>
                            <a:pt x="1239" y="1971"/>
                          </a:lnTo>
                          <a:lnTo>
                            <a:pt x="1274" y="1977"/>
                          </a:lnTo>
                          <a:lnTo>
                            <a:pt x="1325" y="2012"/>
                          </a:lnTo>
                          <a:lnTo>
                            <a:pt x="1400" y="2020"/>
                          </a:lnTo>
                          <a:lnTo>
                            <a:pt x="1408" y="2022"/>
                          </a:lnTo>
                          <a:lnTo>
                            <a:pt x="1453" y="2051"/>
                          </a:lnTo>
                          <a:lnTo>
                            <a:pt x="1469" y="2057"/>
                          </a:lnTo>
                          <a:lnTo>
                            <a:pt x="1490" y="2032"/>
                          </a:lnTo>
                          <a:lnTo>
                            <a:pt x="1506" y="2042"/>
                          </a:lnTo>
                          <a:lnTo>
                            <a:pt x="1512" y="2031"/>
                          </a:lnTo>
                          <a:lnTo>
                            <a:pt x="1512" y="2023"/>
                          </a:lnTo>
                          <a:lnTo>
                            <a:pt x="1494" y="2015"/>
                          </a:lnTo>
                          <a:lnTo>
                            <a:pt x="1501" y="2011"/>
                          </a:lnTo>
                          <a:lnTo>
                            <a:pt x="1482" y="1989"/>
                          </a:lnTo>
                          <a:lnTo>
                            <a:pt x="1461" y="1901"/>
                          </a:lnTo>
                          <a:lnTo>
                            <a:pt x="1447" y="1864"/>
                          </a:lnTo>
                          <a:lnTo>
                            <a:pt x="1465" y="1809"/>
                          </a:lnTo>
                          <a:lnTo>
                            <a:pt x="1463" y="1795"/>
                          </a:lnTo>
                          <a:lnTo>
                            <a:pt x="1459" y="1792"/>
                          </a:lnTo>
                          <a:lnTo>
                            <a:pt x="1453" y="1789"/>
                          </a:lnTo>
                          <a:lnTo>
                            <a:pt x="1448" y="1785"/>
                          </a:lnTo>
                          <a:lnTo>
                            <a:pt x="1448" y="1780"/>
                          </a:lnTo>
                          <a:lnTo>
                            <a:pt x="1453" y="1777"/>
                          </a:lnTo>
                          <a:lnTo>
                            <a:pt x="1475" y="1760"/>
                          </a:lnTo>
                          <a:lnTo>
                            <a:pt x="1491" y="1718"/>
                          </a:lnTo>
                          <a:lnTo>
                            <a:pt x="1481" y="1714"/>
                          </a:lnTo>
                          <a:lnTo>
                            <a:pt x="1474" y="1686"/>
                          </a:lnTo>
                          <a:lnTo>
                            <a:pt x="1487" y="1671"/>
                          </a:lnTo>
                          <a:lnTo>
                            <a:pt x="1505" y="1683"/>
                          </a:lnTo>
                          <a:lnTo>
                            <a:pt x="1529" y="1660"/>
                          </a:lnTo>
                          <a:lnTo>
                            <a:pt x="1536" y="1636"/>
                          </a:lnTo>
                          <a:lnTo>
                            <a:pt x="1522" y="1628"/>
                          </a:lnTo>
                          <a:lnTo>
                            <a:pt x="1529" y="1619"/>
                          </a:lnTo>
                          <a:lnTo>
                            <a:pt x="1536" y="1621"/>
                          </a:lnTo>
                          <a:lnTo>
                            <a:pt x="1543" y="1623"/>
                          </a:lnTo>
                          <a:lnTo>
                            <a:pt x="1548" y="1616"/>
                          </a:lnTo>
                          <a:lnTo>
                            <a:pt x="1557" y="1620"/>
                          </a:lnTo>
                          <a:lnTo>
                            <a:pt x="1568" y="1620"/>
                          </a:lnTo>
                          <a:lnTo>
                            <a:pt x="1575" y="1619"/>
                          </a:lnTo>
                          <a:lnTo>
                            <a:pt x="1579" y="1608"/>
                          </a:lnTo>
                          <a:lnTo>
                            <a:pt x="1579" y="1590"/>
                          </a:lnTo>
                          <a:lnTo>
                            <a:pt x="1581" y="1584"/>
                          </a:lnTo>
                          <a:lnTo>
                            <a:pt x="1588" y="1580"/>
                          </a:lnTo>
                          <a:lnTo>
                            <a:pt x="1591" y="1584"/>
                          </a:lnTo>
                          <a:lnTo>
                            <a:pt x="1598" y="1584"/>
                          </a:lnTo>
                          <a:lnTo>
                            <a:pt x="1631" y="1577"/>
                          </a:lnTo>
                          <a:lnTo>
                            <a:pt x="1638" y="1576"/>
                          </a:lnTo>
                          <a:lnTo>
                            <a:pt x="1642" y="1568"/>
                          </a:lnTo>
                          <a:lnTo>
                            <a:pt x="1635" y="1561"/>
                          </a:lnTo>
                          <a:lnTo>
                            <a:pt x="1620" y="1547"/>
                          </a:lnTo>
                          <a:lnTo>
                            <a:pt x="1620" y="1541"/>
                          </a:lnTo>
                          <a:lnTo>
                            <a:pt x="1654" y="1530"/>
                          </a:lnTo>
                          <a:lnTo>
                            <a:pt x="1661" y="1522"/>
                          </a:lnTo>
                          <a:lnTo>
                            <a:pt x="1670" y="1518"/>
                          </a:lnTo>
                          <a:lnTo>
                            <a:pt x="1673" y="1522"/>
                          </a:lnTo>
                          <a:lnTo>
                            <a:pt x="1670" y="1525"/>
                          </a:lnTo>
                          <a:lnTo>
                            <a:pt x="1674" y="1537"/>
                          </a:lnTo>
                          <a:lnTo>
                            <a:pt x="1681" y="1537"/>
                          </a:lnTo>
                          <a:lnTo>
                            <a:pt x="1690" y="1530"/>
                          </a:lnTo>
                          <a:lnTo>
                            <a:pt x="1748" y="1515"/>
                          </a:lnTo>
                          <a:lnTo>
                            <a:pt x="1841" y="1449"/>
                          </a:lnTo>
                          <a:lnTo>
                            <a:pt x="1847" y="1429"/>
                          </a:lnTo>
                          <a:lnTo>
                            <a:pt x="1896" y="1389"/>
                          </a:lnTo>
                          <a:lnTo>
                            <a:pt x="1896" y="1385"/>
                          </a:lnTo>
                          <a:lnTo>
                            <a:pt x="1876" y="1355"/>
                          </a:lnTo>
                          <a:lnTo>
                            <a:pt x="1878" y="1334"/>
                          </a:lnTo>
                          <a:lnTo>
                            <a:pt x="1911" y="1323"/>
                          </a:lnTo>
                          <a:lnTo>
                            <a:pt x="1917" y="1323"/>
                          </a:lnTo>
                          <a:lnTo>
                            <a:pt x="1915" y="1350"/>
                          </a:lnTo>
                          <a:lnTo>
                            <a:pt x="1917" y="1354"/>
                          </a:lnTo>
                          <a:lnTo>
                            <a:pt x="1955" y="1350"/>
                          </a:lnTo>
                          <a:lnTo>
                            <a:pt x="1958" y="1362"/>
                          </a:lnTo>
                          <a:lnTo>
                            <a:pt x="2023" y="1329"/>
                          </a:lnTo>
                          <a:lnTo>
                            <a:pt x="2066" y="1324"/>
                          </a:lnTo>
                          <a:lnTo>
                            <a:pt x="2068" y="1323"/>
                          </a:lnTo>
                          <a:lnTo>
                            <a:pt x="2066" y="1315"/>
                          </a:lnTo>
                          <a:lnTo>
                            <a:pt x="2057" y="1311"/>
                          </a:lnTo>
                          <a:lnTo>
                            <a:pt x="2052" y="1299"/>
                          </a:lnTo>
                          <a:lnTo>
                            <a:pt x="2057" y="1291"/>
                          </a:lnTo>
                          <a:lnTo>
                            <a:pt x="2062" y="1286"/>
                          </a:lnTo>
                          <a:lnTo>
                            <a:pt x="2072" y="1273"/>
                          </a:lnTo>
                          <a:lnTo>
                            <a:pt x="2091" y="1230"/>
                          </a:lnTo>
                          <a:lnTo>
                            <a:pt x="2074" y="1209"/>
                          </a:lnTo>
                          <a:lnTo>
                            <a:pt x="2074" y="1197"/>
                          </a:lnTo>
                          <a:lnTo>
                            <a:pt x="2081" y="1189"/>
                          </a:lnTo>
                          <a:lnTo>
                            <a:pt x="2078" y="1175"/>
                          </a:lnTo>
                          <a:lnTo>
                            <a:pt x="2087" y="1157"/>
                          </a:lnTo>
                          <a:lnTo>
                            <a:pt x="2093" y="1146"/>
                          </a:lnTo>
                          <a:lnTo>
                            <a:pt x="2100" y="1127"/>
                          </a:lnTo>
                          <a:lnTo>
                            <a:pt x="2105" y="1091"/>
                          </a:lnTo>
                          <a:lnTo>
                            <a:pt x="2105" y="1068"/>
                          </a:lnTo>
                          <a:lnTo>
                            <a:pt x="2100" y="1041"/>
                          </a:lnTo>
                          <a:lnTo>
                            <a:pt x="2092" y="1021"/>
                          </a:lnTo>
                          <a:lnTo>
                            <a:pt x="2087" y="1014"/>
                          </a:lnTo>
                          <a:lnTo>
                            <a:pt x="2089" y="1003"/>
                          </a:lnTo>
                          <a:lnTo>
                            <a:pt x="2084" y="994"/>
                          </a:lnTo>
                          <a:lnTo>
                            <a:pt x="2072" y="977"/>
                          </a:lnTo>
                          <a:lnTo>
                            <a:pt x="2062" y="969"/>
                          </a:lnTo>
                          <a:lnTo>
                            <a:pt x="2061" y="960"/>
                          </a:lnTo>
                          <a:lnTo>
                            <a:pt x="2068" y="943"/>
                          </a:lnTo>
                          <a:lnTo>
                            <a:pt x="2050" y="916"/>
                          </a:lnTo>
                          <a:lnTo>
                            <a:pt x="2029" y="896"/>
                          </a:lnTo>
                          <a:lnTo>
                            <a:pt x="2023" y="885"/>
                          </a:lnTo>
                          <a:lnTo>
                            <a:pt x="2018" y="691"/>
                          </a:lnTo>
                          <a:lnTo>
                            <a:pt x="2018" y="592"/>
                          </a:lnTo>
                          <a:lnTo>
                            <a:pt x="1991" y="587"/>
                          </a:lnTo>
                          <a:lnTo>
                            <a:pt x="1976" y="595"/>
                          </a:lnTo>
                          <a:lnTo>
                            <a:pt x="1964" y="592"/>
                          </a:lnTo>
                          <a:lnTo>
                            <a:pt x="1944" y="571"/>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30" name="Google Shape;1110;p156">
                      <a:extLst>
                        <a:ext uri="{FF2B5EF4-FFF2-40B4-BE49-F238E27FC236}">
                          <a16:creationId xmlns:a16="http://schemas.microsoft.com/office/drawing/2014/main" id="{FB92AF37-B133-EBC5-8E59-7FC1ECF36233}"/>
                        </a:ext>
                      </a:extLst>
                    </p:cNvPr>
                    <p:cNvSpPr/>
                    <p:nvPr/>
                  </p:nvSpPr>
                  <p:spPr>
                    <a:xfrm>
                      <a:off x="4881591" y="3552448"/>
                      <a:ext cx="734942" cy="582670"/>
                    </a:xfrm>
                    <a:custGeom>
                      <a:avLst/>
                      <a:gdLst/>
                      <a:ahLst/>
                      <a:cxnLst/>
                      <a:rect l="l" t="t" r="r" b="b"/>
                      <a:pathLst>
                        <a:path w="1096" h="867" extrusionOk="0">
                          <a:moveTo>
                            <a:pt x="0" y="753"/>
                          </a:moveTo>
                          <a:lnTo>
                            <a:pt x="105" y="0"/>
                          </a:lnTo>
                          <a:lnTo>
                            <a:pt x="810" y="72"/>
                          </a:lnTo>
                          <a:lnTo>
                            <a:pt x="1096" y="99"/>
                          </a:lnTo>
                          <a:lnTo>
                            <a:pt x="1084" y="290"/>
                          </a:lnTo>
                          <a:lnTo>
                            <a:pt x="1052" y="867"/>
                          </a:lnTo>
                          <a:lnTo>
                            <a:pt x="903" y="856"/>
                          </a:lnTo>
                          <a:lnTo>
                            <a:pt x="0" y="753"/>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31" name="Google Shape;1111;p156">
                      <a:extLst>
                        <a:ext uri="{FF2B5EF4-FFF2-40B4-BE49-F238E27FC236}">
                          <a16:creationId xmlns:a16="http://schemas.microsoft.com/office/drawing/2014/main" id="{D5AC8FD3-B26A-BF4D-836B-D670D24D4A7B}"/>
                        </a:ext>
                      </a:extLst>
                    </p:cNvPr>
                    <p:cNvSpPr/>
                    <p:nvPr/>
                  </p:nvSpPr>
                  <p:spPr>
                    <a:xfrm>
                      <a:off x="5587011" y="3746671"/>
                      <a:ext cx="752034" cy="400876"/>
                    </a:xfrm>
                    <a:custGeom>
                      <a:avLst/>
                      <a:gdLst/>
                      <a:ahLst/>
                      <a:cxnLst/>
                      <a:rect l="l" t="t" r="r" b="b"/>
                      <a:pathLst>
                        <a:path w="1118" h="599" extrusionOk="0">
                          <a:moveTo>
                            <a:pt x="32" y="0"/>
                          </a:moveTo>
                          <a:lnTo>
                            <a:pt x="1002" y="20"/>
                          </a:lnTo>
                          <a:lnTo>
                            <a:pt x="1064" y="71"/>
                          </a:lnTo>
                          <a:lnTo>
                            <a:pt x="1042" y="92"/>
                          </a:lnTo>
                          <a:lnTo>
                            <a:pt x="1038" y="116"/>
                          </a:lnTo>
                          <a:lnTo>
                            <a:pt x="1053" y="127"/>
                          </a:lnTo>
                          <a:lnTo>
                            <a:pt x="1065" y="137"/>
                          </a:lnTo>
                          <a:lnTo>
                            <a:pt x="1076" y="170"/>
                          </a:lnTo>
                          <a:lnTo>
                            <a:pt x="1089" y="181"/>
                          </a:lnTo>
                          <a:lnTo>
                            <a:pt x="1106" y="182"/>
                          </a:lnTo>
                          <a:lnTo>
                            <a:pt x="1115" y="186"/>
                          </a:lnTo>
                          <a:lnTo>
                            <a:pt x="1118" y="599"/>
                          </a:lnTo>
                          <a:lnTo>
                            <a:pt x="0" y="577"/>
                          </a:lnTo>
                          <a:lnTo>
                            <a:pt x="32" y="0"/>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32" name="Google Shape;1112;p156">
                      <a:extLst>
                        <a:ext uri="{FF2B5EF4-FFF2-40B4-BE49-F238E27FC236}">
                          <a16:creationId xmlns:a16="http://schemas.microsoft.com/office/drawing/2014/main" id="{9A8D8656-5308-EA76-245D-6573FA5EDDD1}"/>
                        </a:ext>
                      </a:extLst>
                    </p:cNvPr>
                    <p:cNvSpPr/>
                    <p:nvPr/>
                  </p:nvSpPr>
                  <p:spPr>
                    <a:xfrm>
                      <a:off x="5425417" y="3348901"/>
                      <a:ext cx="835937" cy="410200"/>
                    </a:xfrm>
                    <a:custGeom>
                      <a:avLst/>
                      <a:gdLst/>
                      <a:ahLst/>
                      <a:cxnLst/>
                      <a:rect l="l" t="t" r="r" b="b"/>
                      <a:pathLst>
                        <a:path w="1245" h="613" extrusionOk="0">
                          <a:moveTo>
                            <a:pt x="0" y="375"/>
                          </a:moveTo>
                          <a:lnTo>
                            <a:pt x="32" y="0"/>
                          </a:lnTo>
                          <a:lnTo>
                            <a:pt x="799" y="41"/>
                          </a:lnTo>
                          <a:lnTo>
                            <a:pt x="824" y="70"/>
                          </a:lnTo>
                          <a:lnTo>
                            <a:pt x="845" y="70"/>
                          </a:lnTo>
                          <a:lnTo>
                            <a:pt x="868" y="67"/>
                          </a:lnTo>
                          <a:lnTo>
                            <a:pt x="881" y="78"/>
                          </a:lnTo>
                          <a:lnTo>
                            <a:pt x="894" y="102"/>
                          </a:lnTo>
                          <a:lnTo>
                            <a:pt x="910" y="106"/>
                          </a:lnTo>
                          <a:lnTo>
                            <a:pt x="934" y="102"/>
                          </a:lnTo>
                          <a:lnTo>
                            <a:pt x="953" y="88"/>
                          </a:lnTo>
                          <a:lnTo>
                            <a:pt x="977" y="88"/>
                          </a:lnTo>
                          <a:lnTo>
                            <a:pt x="993" y="90"/>
                          </a:lnTo>
                          <a:lnTo>
                            <a:pt x="1056" y="128"/>
                          </a:lnTo>
                          <a:lnTo>
                            <a:pt x="1083" y="149"/>
                          </a:lnTo>
                          <a:lnTo>
                            <a:pt x="1083" y="167"/>
                          </a:lnTo>
                          <a:lnTo>
                            <a:pt x="1103" y="183"/>
                          </a:lnTo>
                          <a:lnTo>
                            <a:pt x="1103" y="196"/>
                          </a:lnTo>
                          <a:lnTo>
                            <a:pt x="1094" y="221"/>
                          </a:lnTo>
                          <a:lnTo>
                            <a:pt x="1110" y="233"/>
                          </a:lnTo>
                          <a:lnTo>
                            <a:pt x="1117" y="268"/>
                          </a:lnTo>
                          <a:lnTo>
                            <a:pt x="1135" y="280"/>
                          </a:lnTo>
                          <a:lnTo>
                            <a:pt x="1130" y="296"/>
                          </a:lnTo>
                          <a:lnTo>
                            <a:pt x="1135" y="312"/>
                          </a:lnTo>
                          <a:lnTo>
                            <a:pt x="1155" y="328"/>
                          </a:lnTo>
                          <a:lnTo>
                            <a:pt x="1161" y="341"/>
                          </a:lnTo>
                          <a:lnTo>
                            <a:pt x="1155" y="354"/>
                          </a:lnTo>
                          <a:lnTo>
                            <a:pt x="1151" y="386"/>
                          </a:lnTo>
                          <a:lnTo>
                            <a:pt x="1169" y="398"/>
                          </a:lnTo>
                          <a:lnTo>
                            <a:pt x="1176" y="413"/>
                          </a:lnTo>
                          <a:lnTo>
                            <a:pt x="1162" y="426"/>
                          </a:lnTo>
                          <a:lnTo>
                            <a:pt x="1169" y="441"/>
                          </a:lnTo>
                          <a:lnTo>
                            <a:pt x="1181" y="456"/>
                          </a:lnTo>
                          <a:lnTo>
                            <a:pt x="1176" y="470"/>
                          </a:lnTo>
                          <a:lnTo>
                            <a:pt x="1181" y="489"/>
                          </a:lnTo>
                          <a:lnTo>
                            <a:pt x="1186" y="501"/>
                          </a:lnTo>
                          <a:lnTo>
                            <a:pt x="1194" y="520"/>
                          </a:lnTo>
                          <a:lnTo>
                            <a:pt x="1213" y="534"/>
                          </a:lnTo>
                          <a:lnTo>
                            <a:pt x="1216" y="559"/>
                          </a:lnTo>
                          <a:lnTo>
                            <a:pt x="1237" y="585"/>
                          </a:lnTo>
                          <a:lnTo>
                            <a:pt x="1245" y="590"/>
                          </a:lnTo>
                          <a:lnTo>
                            <a:pt x="1241" y="606"/>
                          </a:lnTo>
                          <a:lnTo>
                            <a:pt x="1244" y="613"/>
                          </a:lnTo>
                          <a:lnTo>
                            <a:pt x="274" y="593"/>
                          </a:lnTo>
                          <a:lnTo>
                            <a:pt x="286" y="402"/>
                          </a:lnTo>
                          <a:lnTo>
                            <a:pt x="0" y="375"/>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33" name="Google Shape;1113;p156">
                      <a:extLst>
                        <a:ext uri="{FF2B5EF4-FFF2-40B4-BE49-F238E27FC236}">
                          <a16:creationId xmlns:a16="http://schemas.microsoft.com/office/drawing/2014/main" id="{F994C711-BB77-41D8-2556-553D0D2A2168}"/>
                        </a:ext>
                      </a:extLst>
                    </p:cNvPr>
                    <p:cNvSpPr/>
                    <p:nvPr/>
                  </p:nvSpPr>
                  <p:spPr>
                    <a:xfrm>
                      <a:off x="5445616" y="2974438"/>
                      <a:ext cx="710082" cy="472350"/>
                    </a:xfrm>
                    <a:custGeom>
                      <a:avLst/>
                      <a:gdLst/>
                      <a:ahLst/>
                      <a:cxnLst/>
                      <a:rect l="l" t="t" r="r" b="b"/>
                      <a:pathLst>
                        <a:path w="1058" h="707" extrusionOk="0">
                          <a:moveTo>
                            <a:pt x="0" y="558"/>
                          </a:moveTo>
                          <a:lnTo>
                            <a:pt x="33" y="184"/>
                          </a:lnTo>
                          <a:lnTo>
                            <a:pt x="46" y="0"/>
                          </a:lnTo>
                          <a:lnTo>
                            <a:pt x="1037" y="41"/>
                          </a:lnTo>
                          <a:lnTo>
                            <a:pt x="1037" y="55"/>
                          </a:lnTo>
                          <a:lnTo>
                            <a:pt x="1033" y="76"/>
                          </a:lnTo>
                          <a:lnTo>
                            <a:pt x="1012" y="100"/>
                          </a:lnTo>
                          <a:lnTo>
                            <a:pt x="1013" y="122"/>
                          </a:lnTo>
                          <a:lnTo>
                            <a:pt x="1055" y="165"/>
                          </a:lnTo>
                          <a:lnTo>
                            <a:pt x="1058" y="509"/>
                          </a:lnTo>
                          <a:lnTo>
                            <a:pt x="1044" y="507"/>
                          </a:lnTo>
                          <a:lnTo>
                            <a:pt x="1036" y="509"/>
                          </a:lnTo>
                          <a:lnTo>
                            <a:pt x="1037" y="525"/>
                          </a:lnTo>
                          <a:lnTo>
                            <a:pt x="1040" y="533"/>
                          </a:lnTo>
                          <a:lnTo>
                            <a:pt x="1037" y="556"/>
                          </a:lnTo>
                          <a:lnTo>
                            <a:pt x="1047" y="561"/>
                          </a:lnTo>
                          <a:lnTo>
                            <a:pt x="1055" y="593"/>
                          </a:lnTo>
                          <a:lnTo>
                            <a:pt x="1040" y="601"/>
                          </a:lnTo>
                          <a:lnTo>
                            <a:pt x="1044" y="617"/>
                          </a:lnTo>
                          <a:lnTo>
                            <a:pt x="1035" y="654"/>
                          </a:lnTo>
                          <a:lnTo>
                            <a:pt x="1044" y="685"/>
                          </a:lnTo>
                          <a:lnTo>
                            <a:pt x="1051" y="702"/>
                          </a:lnTo>
                          <a:lnTo>
                            <a:pt x="1051" y="707"/>
                          </a:lnTo>
                          <a:lnTo>
                            <a:pt x="1024" y="686"/>
                          </a:lnTo>
                          <a:lnTo>
                            <a:pt x="961" y="648"/>
                          </a:lnTo>
                          <a:lnTo>
                            <a:pt x="945" y="646"/>
                          </a:lnTo>
                          <a:lnTo>
                            <a:pt x="921" y="646"/>
                          </a:lnTo>
                          <a:lnTo>
                            <a:pt x="902" y="660"/>
                          </a:lnTo>
                          <a:lnTo>
                            <a:pt x="878" y="664"/>
                          </a:lnTo>
                          <a:lnTo>
                            <a:pt x="862" y="660"/>
                          </a:lnTo>
                          <a:lnTo>
                            <a:pt x="849" y="636"/>
                          </a:lnTo>
                          <a:lnTo>
                            <a:pt x="836" y="625"/>
                          </a:lnTo>
                          <a:lnTo>
                            <a:pt x="813" y="628"/>
                          </a:lnTo>
                          <a:lnTo>
                            <a:pt x="792" y="628"/>
                          </a:lnTo>
                          <a:lnTo>
                            <a:pt x="767" y="599"/>
                          </a:lnTo>
                          <a:lnTo>
                            <a:pt x="0" y="558"/>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34" name="Google Shape;1114;p156">
                      <a:extLst>
                        <a:ext uri="{FF2B5EF4-FFF2-40B4-BE49-F238E27FC236}">
                          <a16:creationId xmlns:a16="http://schemas.microsoft.com/office/drawing/2014/main" id="{25361593-C97B-A52E-A81F-BE078C03E208}"/>
                        </a:ext>
                      </a:extLst>
                    </p:cNvPr>
                    <p:cNvSpPr/>
                    <p:nvPr/>
                  </p:nvSpPr>
                  <p:spPr>
                    <a:xfrm>
                      <a:off x="6091992" y="2568900"/>
                      <a:ext cx="666576" cy="747371"/>
                    </a:xfrm>
                    <a:custGeom>
                      <a:avLst/>
                      <a:gdLst/>
                      <a:ahLst/>
                      <a:cxnLst/>
                      <a:rect l="l" t="t" r="r" b="b"/>
                      <a:pathLst>
                        <a:path w="993" h="1114" extrusionOk="0">
                          <a:moveTo>
                            <a:pt x="97" y="1114"/>
                          </a:moveTo>
                          <a:lnTo>
                            <a:pt x="94" y="770"/>
                          </a:lnTo>
                          <a:lnTo>
                            <a:pt x="52" y="727"/>
                          </a:lnTo>
                          <a:lnTo>
                            <a:pt x="51" y="705"/>
                          </a:lnTo>
                          <a:lnTo>
                            <a:pt x="72" y="681"/>
                          </a:lnTo>
                          <a:lnTo>
                            <a:pt x="76" y="660"/>
                          </a:lnTo>
                          <a:lnTo>
                            <a:pt x="76" y="646"/>
                          </a:lnTo>
                          <a:lnTo>
                            <a:pt x="75" y="618"/>
                          </a:lnTo>
                          <a:lnTo>
                            <a:pt x="76" y="592"/>
                          </a:lnTo>
                          <a:lnTo>
                            <a:pt x="59" y="525"/>
                          </a:lnTo>
                          <a:lnTo>
                            <a:pt x="56" y="511"/>
                          </a:lnTo>
                          <a:lnTo>
                            <a:pt x="56" y="476"/>
                          </a:lnTo>
                          <a:lnTo>
                            <a:pt x="56" y="458"/>
                          </a:lnTo>
                          <a:lnTo>
                            <a:pt x="51" y="363"/>
                          </a:lnTo>
                          <a:lnTo>
                            <a:pt x="38" y="308"/>
                          </a:lnTo>
                          <a:lnTo>
                            <a:pt x="20" y="290"/>
                          </a:lnTo>
                          <a:lnTo>
                            <a:pt x="8" y="228"/>
                          </a:lnTo>
                          <a:lnTo>
                            <a:pt x="5" y="176"/>
                          </a:lnTo>
                          <a:lnTo>
                            <a:pt x="13" y="144"/>
                          </a:lnTo>
                          <a:lnTo>
                            <a:pt x="16" y="129"/>
                          </a:lnTo>
                          <a:lnTo>
                            <a:pt x="0" y="86"/>
                          </a:lnTo>
                          <a:lnTo>
                            <a:pt x="0" y="69"/>
                          </a:lnTo>
                          <a:lnTo>
                            <a:pt x="250" y="67"/>
                          </a:lnTo>
                          <a:lnTo>
                            <a:pt x="252" y="30"/>
                          </a:lnTo>
                          <a:lnTo>
                            <a:pt x="256" y="0"/>
                          </a:lnTo>
                          <a:lnTo>
                            <a:pt x="283" y="0"/>
                          </a:lnTo>
                          <a:lnTo>
                            <a:pt x="309" y="11"/>
                          </a:lnTo>
                          <a:lnTo>
                            <a:pt x="312" y="54"/>
                          </a:lnTo>
                          <a:lnTo>
                            <a:pt x="316" y="75"/>
                          </a:lnTo>
                          <a:lnTo>
                            <a:pt x="314" y="104"/>
                          </a:lnTo>
                          <a:lnTo>
                            <a:pt x="344" y="125"/>
                          </a:lnTo>
                          <a:lnTo>
                            <a:pt x="355" y="122"/>
                          </a:lnTo>
                          <a:lnTo>
                            <a:pt x="375" y="125"/>
                          </a:lnTo>
                          <a:lnTo>
                            <a:pt x="385" y="137"/>
                          </a:lnTo>
                          <a:lnTo>
                            <a:pt x="406" y="132"/>
                          </a:lnTo>
                          <a:lnTo>
                            <a:pt x="431" y="137"/>
                          </a:lnTo>
                          <a:lnTo>
                            <a:pt x="436" y="148"/>
                          </a:lnTo>
                          <a:lnTo>
                            <a:pt x="436" y="159"/>
                          </a:lnTo>
                          <a:lnTo>
                            <a:pt x="471" y="156"/>
                          </a:lnTo>
                          <a:lnTo>
                            <a:pt x="486" y="137"/>
                          </a:lnTo>
                          <a:lnTo>
                            <a:pt x="540" y="136"/>
                          </a:lnTo>
                          <a:lnTo>
                            <a:pt x="572" y="148"/>
                          </a:lnTo>
                          <a:lnTo>
                            <a:pt x="582" y="148"/>
                          </a:lnTo>
                          <a:lnTo>
                            <a:pt x="576" y="159"/>
                          </a:lnTo>
                          <a:lnTo>
                            <a:pt x="590" y="169"/>
                          </a:lnTo>
                          <a:lnTo>
                            <a:pt x="594" y="167"/>
                          </a:lnTo>
                          <a:lnTo>
                            <a:pt x="602" y="175"/>
                          </a:lnTo>
                          <a:lnTo>
                            <a:pt x="607" y="195"/>
                          </a:lnTo>
                          <a:lnTo>
                            <a:pt x="621" y="203"/>
                          </a:lnTo>
                          <a:lnTo>
                            <a:pt x="633" y="185"/>
                          </a:lnTo>
                          <a:lnTo>
                            <a:pt x="643" y="183"/>
                          </a:lnTo>
                          <a:lnTo>
                            <a:pt x="657" y="185"/>
                          </a:lnTo>
                          <a:lnTo>
                            <a:pt x="664" y="203"/>
                          </a:lnTo>
                          <a:lnTo>
                            <a:pt x="697" y="210"/>
                          </a:lnTo>
                          <a:lnTo>
                            <a:pt x="705" y="220"/>
                          </a:lnTo>
                          <a:lnTo>
                            <a:pt x="720" y="232"/>
                          </a:lnTo>
                          <a:lnTo>
                            <a:pt x="740" y="232"/>
                          </a:lnTo>
                          <a:lnTo>
                            <a:pt x="759" y="228"/>
                          </a:lnTo>
                          <a:lnTo>
                            <a:pt x="806" y="194"/>
                          </a:lnTo>
                          <a:lnTo>
                            <a:pt x="811" y="196"/>
                          </a:lnTo>
                          <a:lnTo>
                            <a:pt x="827" y="216"/>
                          </a:lnTo>
                          <a:lnTo>
                            <a:pt x="903" y="214"/>
                          </a:lnTo>
                          <a:lnTo>
                            <a:pt x="913" y="216"/>
                          </a:lnTo>
                          <a:lnTo>
                            <a:pt x="923" y="220"/>
                          </a:lnTo>
                          <a:lnTo>
                            <a:pt x="946" y="235"/>
                          </a:lnTo>
                          <a:lnTo>
                            <a:pt x="960" y="228"/>
                          </a:lnTo>
                          <a:lnTo>
                            <a:pt x="993" y="226"/>
                          </a:lnTo>
                          <a:lnTo>
                            <a:pt x="974" y="245"/>
                          </a:lnTo>
                          <a:lnTo>
                            <a:pt x="927" y="271"/>
                          </a:lnTo>
                          <a:lnTo>
                            <a:pt x="907" y="277"/>
                          </a:lnTo>
                          <a:lnTo>
                            <a:pt x="888" y="282"/>
                          </a:lnTo>
                          <a:lnTo>
                            <a:pt x="868" y="304"/>
                          </a:lnTo>
                          <a:lnTo>
                            <a:pt x="829" y="317"/>
                          </a:lnTo>
                          <a:lnTo>
                            <a:pt x="810" y="332"/>
                          </a:lnTo>
                          <a:lnTo>
                            <a:pt x="751" y="400"/>
                          </a:lnTo>
                          <a:lnTo>
                            <a:pt x="658" y="484"/>
                          </a:lnTo>
                          <a:lnTo>
                            <a:pt x="655" y="497"/>
                          </a:lnTo>
                          <a:lnTo>
                            <a:pt x="642" y="507"/>
                          </a:lnTo>
                          <a:lnTo>
                            <a:pt x="647" y="607"/>
                          </a:lnTo>
                          <a:lnTo>
                            <a:pt x="630" y="619"/>
                          </a:lnTo>
                          <a:lnTo>
                            <a:pt x="621" y="625"/>
                          </a:lnTo>
                          <a:lnTo>
                            <a:pt x="582" y="653"/>
                          </a:lnTo>
                          <a:lnTo>
                            <a:pt x="580" y="674"/>
                          </a:lnTo>
                          <a:lnTo>
                            <a:pt x="576" y="678"/>
                          </a:lnTo>
                          <a:lnTo>
                            <a:pt x="569" y="704"/>
                          </a:lnTo>
                          <a:lnTo>
                            <a:pt x="587" y="715"/>
                          </a:lnTo>
                          <a:lnTo>
                            <a:pt x="602" y="740"/>
                          </a:lnTo>
                          <a:lnTo>
                            <a:pt x="590" y="763"/>
                          </a:lnTo>
                          <a:lnTo>
                            <a:pt x="591" y="778"/>
                          </a:lnTo>
                          <a:lnTo>
                            <a:pt x="587" y="814"/>
                          </a:lnTo>
                          <a:lnTo>
                            <a:pt x="587" y="864"/>
                          </a:lnTo>
                          <a:lnTo>
                            <a:pt x="594" y="873"/>
                          </a:lnTo>
                          <a:lnTo>
                            <a:pt x="611" y="883"/>
                          </a:lnTo>
                          <a:lnTo>
                            <a:pt x="615" y="892"/>
                          </a:lnTo>
                          <a:lnTo>
                            <a:pt x="653" y="897"/>
                          </a:lnTo>
                          <a:lnTo>
                            <a:pt x="657" y="901"/>
                          </a:lnTo>
                          <a:lnTo>
                            <a:pt x="657" y="913"/>
                          </a:lnTo>
                          <a:lnTo>
                            <a:pt x="661" y="918"/>
                          </a:lnTo>
                          <a:lnTo>
                            <a:pt x="706" y="939"/>
                          </a:lnTo>
                          <a:lnTo>
                            <a:pt x="721" y="965"/>
                          </a:lnTo>
                          <a:lnTo>
                            <a:pt x="759" y="991"/>
                          </a:lnTo>
                          <a:lnTo>
                            <a:pt x="801" y="1024"/>
                          </a:lnTo>
                          <a:lnTo>
                            <a:pt x="806" y="1032"/>
                          </a:lnTo>
                          <a:lnTo>
                            <a:pt x="805" y="1059"/>
                          </a:lnTo>
                          <a:lnTo>
                            <a:pt x="807" y="1092"/>
                          </a:lnTo>
                          <a:lnTo>
                            <a:pt x="97" y="1114"/>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35" name="Google Shape;1115;p156">
                      <a:extLst>
                        <a:ext uri="{FF2B5EF4-FFF2-40B4-BE49-F238E27FC236}">
                          <a16:creationId xmlns:a16="http://schemas.microsoft.com/office/drawing/2014/main" id="{CCC8C70D-DA38-10A4-8586-09120671E06B}"/>
                        </a:ext>
                      </a:extLst>
                    </p:cNvPr>
                    <p:cNvSpPr/>
                    <p:nvPr/>
                  </p:nvSpPr>
                  <p:spPr>
                    <a:xfrm>
                      <a:off x="6141713" y="3300734"/>
                      <a:ext cx="609085" cy="402432"/>
                    </a:xfrm>
                    <a:custGeom>
                      <a:avLst/>
                      <a:gdLst/>
                      <a:ahLst/>
                      <a:cxnLst/>
                      <a:rect l="l" t="t" r="r" b="b"/>
                      <a:pathLst>
                        <a:path w="907" h="598" extrusionOk="0">
                          <a:moveTo>
                            <a:pt x="23" y="22"/>
                          </a:moveTo>
                          <a:lnTo>
                            <a:pt x="733" y="0"/>
                          </a:lnTo>
                          <a:lnTo>
                            <a:pt x="745" y="22"/>
                          </a:lnTo>
                          <a:lnTo>
                            <a:pt x="759" y="40"/>
                          </a:lnTo>
                          <a:lnTo>
                            <a:pt x="759" y="53"/>
                          </a:lnTo>
                          <a:lnTo>
                            <a:pt x="749" y="70"/>
                          </a:lnTo>
                          <a:lnTo>
                            <a:pt x="755" y="95"/>
                          </a:lnTo>
                          <a:lnTo>
                            <a:pt x="768" y="147"/>
                          </a:lnTo>
                          <a:lnTo>
                            <a:pt x="814" y="159"/>
                          </a:lnTo>
                          <a:lnTo>
                            <a:pt x="825" y="173"/>
                          </a:lnTo>
                          <a:lnTo>
                            <a:pt x="833" y="188"/>
                          </a:lnTo>
                          <a:lnTo>
                            <a:pt x="837" y="198"/>
                          </a:lnTo>
                          <a:lnTo>
                            <a:pt x="869" y="215"/>
                          </a:lnTo>
                          <a:lnTo>
                            <a:pt x="872" y="234"/>
                          </a:lnTo>
                          <a:lnTo>
                            <a:pt x="900" y="251"/>
                          </a:lnTo>
                          <a:lnTo>
                            <a:pt x="907" y="285"/>
                          </a:lnTo>
                          <a:lnTo>
                            <a:pt x="904" y="298"/>
                          </a:lnTo>
                          <a:lnTo>
                            <a:pt x="898" y="320"/>
                          </a:lnTo>
                          <a:lnTo>
                            <a:pt x="886" y="331"/>
                          </a:lnTo>
                          <a:lnTo>
                            <a:pt x="886" y="344"/>
                          </a:lnTo>
                          <a:lnTo>
                            <a:pt x="860" y="374"/>
                          </a:lnTo>
                          <a:lnTo>
                            <a:pt x="837" y="382"/>
                          </a:lnTo>
                          <a:lnTo>
                            <a:pt x="831" y="386"/>
                          </a:lnTo>
                          <a:lnTo>
                            <a:pt x="802" y="386"/>
                          </a:lnTo>
                          <a:lnTo>
                            <a:pt x="788" y="399"/>
                          </a:lnTo>
                          <a:lnTo>
                            <a:pt x="776" y="414"/>
                          </a:lnTo>
                          <a:lnTo>
                            <a:pt x="778" y="431"/>
                          </a:lnTo>
                          <a:lnTo>
                            <a:pt x="796" y="449"/>
                          </a:lnTo>
                          <a:lnTo>
                            <a:pt x="802" y="462"/>
                          </a:lnTo>
                          <a:lnTo>
                            <a:pt x="796" y="490"/>
                          </a:lnTo>
                          <a:lnTo>
                            <a:pt x="774" y="539"/>
                          </a:lnTo>
                          <a:lnTo>
                            <a:pt x="753" y="553"/>
                          </a:lnTo>
                          <a:lnTo>
                            <a:pt x="748" y="566"/>
                          </a:lnTo>
                          <a:lnTo>
                            <a:pt x="749" y="584"/>
                          </a:lnTo>
                          <a:lnTo>
                            <a:pt x="733" y="598"/>
                          </a:lnTo>
                          <a:lnTo>
                            <a:pt x="696" y="553"/>
                          </a:lnTo>
                          <a:lnTo>
                            <a:pt x="119" y="572"/>
                          </a:lnTo>
                          <a:lnTo>
                            <a:pt x="114" y="560"/>
                          </a:lnTo>
                          <a:lnTo>
                            <a:pt x="109" y="541"/>
                          </a:lnTo>
                          <a:lnTo>
                            <a:pt x="114" y="527"/>
                          </a:lnTo>
                          <a:lnTo>
                            <a:pt x="102" y="512"/>
                          </a:lnTo>
                          <a:lnTo>
                            <a:pt x="95" y="497"/>
                          </a:lnTo>
                          <a:lnTo>
                            <a:pt x="109" y="484"/>
                          </a:lnTo>
                          <a:lnTo>
                            <a:pt x="102" y="469"/>
                          </a:lnTo>
                          <a:lnTo>
                            <a:pt x="84" y="457"/>
                          </a:lnTo>
                          <a:lnTo>
                            <a:pt x="88" y="425"/>
                          </a:lnTo>
                          <a:lnTo>
                            <a:pt x="94" y="412"/>
                          </a:lnTo>
                          <a:lnTo>
                            <a:pt x="88" y="399"/>
                          </a:lnTo>
                          <a:lnTo>
                            <a:pt x="68" y="383"/>
                          </a:lnTo>
                          <a:lnTo>
                            <a:pt x="63" y="367"/>
                          </a:lnTo>
                          <a:lnTo>
                            <a:pt x="68" y="351"/>
                          </a:lnTo>
                          <a:lnTo>
                            <a:pt x="50" y="339"/>
                          </a:lnTo>
                          <a:lnTo>
                            <a:pt x="43" y="304"/>
                          </a:lnTo>
                          <a:lnTo>
                            <a:pt x="27" y="292"/>
                          </a:lnTo>
                          <a:lnTo>
                            <a:pt x="36" y="267"/>
                          </a:lnTo>
                          <a:lnTo>
                            <a:pt x="36" y="254"/>
                          </a:lnTo>
                          <a:lnTo>
                            <a:pt x="16" y="238"/>
                          </a:lnTo>
                          <a:lnTo>
                            <a:pt x="16" y="220"/>
                          </a:lnTo>
                          <a:lnTo>
                            <a:pt x="16" y="215"/>
                          </a:lnTo>
                          <a:lnTo>
                            <a:pt x="9" y="198"/>
                          </a:lnTo>
                          <a:lnTo>
                            <a:pt x="0" y="167"/>
                          </a:lnTo>
                          <a:lnTo>
                            <a:pt x="9" y="130"/>
                          </a:lnTo>
                          <a:lnTo>
                            <a:pt x="5" y="114"/>
                          </a:lnTo>
                          <a:lnTo>
                            <a:pt x="20" y="106"/>
                          </a:lnTo>
                          <a:lnTo>
                            <a:pt x="12" y="74"/>
                          </a:lnTo>
                          <a:lnTo>
                            <a:pt x="2" y="69"/>
                          </a:lnTo>
                          <a:lnTo>
                            <a:pt x="5" y="46"/>
                          </a:lnTo>
                          <a:lnTo>
                            <a:pt x="2" y="38"/>
                          </a:lnTo>
                          <a:lnTo>
                            <a:pt x="1" y="22"/>
                          </a:lnTo>
                          <a:lnTo>
                            <a:pt x="9" y="20"/>
                          </a:lnTo>
                          <a:lnTo>
                            <a:pt x="23" y="22"/>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36" name="Google Shape;1116;p156">
                      <a:extLst>
                        <a:ext uri="{FF2B5EF4-FFF2-40B4-BE49-F238E27FC236}">
                          <a16:creationId xmlns:a16="http://schemas.microsoft.com/office/drawing/2014/main" id="{DE529938-53ED-775B-F0F5-4CD83900B1BB}"/>
                        </a:ext>
                      </a:extLst>
                    </p:cNvPr>
                    <p:cNvSpPr/>
                    <p:nvPr/>
                  </p:nvSpPr>
                  <p:spPr>
                    <a:xfrm>
                      <a:off x="6222510" y="3672089"/>
                      <a:ext cx="677453" cy="588887"/>
                    </a:xfrm>
                    <a:custGeom>
                      <a:avLst/>
                      <a:gdLst/>
                      <a:ahLst/>
                      <a:cxnLst/>
                      <a:rect l="l" t="t" r="r" b="b"/>
                      <a:pathLst>
                        <a:path w="1009" h="876" extrusionOk="0">
                          <a:moveTo>
                            <a:pt x="176" y="804"/>
                          </a:moveTo>
                          <a:lnTo>
                            <a:pt x="848" y="774"/>
                          </a:lnTo>
                          <a:lnTo>
                            <a:pt x="847" y="780"/>
                          </a:lnTo>
                          <a:lnTo>
                            <a:pt x="861" y="794"/>
                          </a:lnTo>
                          <a:lnTo>
                            <a:pt x="865" y="810"/>
                          </a:lnTo>
                          <a:lnTo>
                            <a:pt x="864" y="825"/>
                          </a:lnTo>
                          <a:lnTo>
                            <a:pt x="843" y="840"/>
                          </a:lnTo>
                          <a:lnTo>
                            <a:pt x="825" y="861"/>
                          </a:lnTo>
                          <a:lnTo>
                            <a:pt x="824" y="876"/>
                          </a:lnTo>
                          <a:lnTo>
                            <a:pt x="927" y="867"/>
                          </a:lnTo>
                          <a:lnTo>
                            <a:pt x="934" y="840"/>
                          </a:lnTo>
                          <a:lnTo>
                            <a:pt x="933" y="831"/>
                          </a:lnTo>
                          <a:lnTo>
                            <a:pt x="938" y="797"/>
                          </a:lnTo>
                          <a:lnTo>
                            <a:pt x="949" y="770"/>
                          </a:lnTo>
                          <a:lnTo>
                            <a:pt x="958" y="758"/>
                          </a:lnTo>
                          <a:lnTo>
                            <a:pt x="977" y="747"/>
                          </a:lnTo>
                          <a:lnTo>
                            <a:pt x="982" y="751"/>
                          </a:lnTo>
                          <a:lnTo>
                            <a:pt x="994" y="746"/>
                          </a:lnTo>
                          <a:lnTo>
                            <a:pt x="1009" y="695"/>
                          </a:lnTo>
                          <a:lnTo>
                            <a:pt x="1004" y="680"/>
                          </a:lnTo>
                          <a:lnTo>
                            <a:pt x="998" y="673"/>
                          </a:lnTo>
                          <a:lnTo>
                            <a:pt x="989" y="672"/>
                          </a:lnTo>
                          <a:lnTo>
                            <a:pt x="985" y="667"/>
                          </a:lnTo>
                          <a:lnTo>
                            <a:pt x="982" y="665"/>
                          </a:lnTo>
                          <a:lnTo>
                            <a:pt x="976" y="665"/>
                          </a:lnTo>
                          <a:lnTo>
                            <a:pt x="974" y="672"/>
                          </a:lnTo>
                          <a:lnTo>
                            <a:pt x="966" y="673"/>
                          </a:lnTo>
                          <a:lnTo>
                            <a:pt x="938" y="626"/>
                          </a:lnTo>
                          <a:lnTo>
                            <a:pt x="938" y="614"/>
                          </a:lnTo>
                          <a:lnTo>
                            <a:pt x="949" y="604"/>
                          </a:lnTo>
                          <a:lnTo>
                            <a:pt x="949" y="594"/>
                          </a:lnTo>
                          <a:lnTo>
                            <a:pt x="937" y="579"/>
                          </a:lnTo>
                          <a:lnTo>
                            <a:pt x="929" y="544"/>
                          </a:lnTo>
                          <a:lnTo>
                            <a:pt x="888" y="508"/>
                          </a:lnTo>
                          <a:lnTo>
                            <a:pt x="865" y="501"/>
                          </a:lnTo>
                          <a:lnTo>
                            <a:pt x="824" y="473"/>
                          </a:lnTo>
                          <a:lnTo>
                            <a:pt x="800" y="453"/>
                          </a:lnTo>
                          <a:lnTo>
                            <a:pt x="790" y="430"/>
                          </a:lnTo>
                          <a:lnTo>
                            <a:pt x="796" y="418"/>
                          </a:lnTo>
                          <a:lnTo>
                            <a:pt x="821" y="386"/>
                          </a:lnTo>
                          <a:lnTo>
                            <a:pt x="817" y="359"/>
                          </a:lnTo>
                          <a:lnTo>
                            <a:pt x="825" y="338"/>
                          </a:lnTo>
                          <a:lnTo>
                            <a:pt x="820" y="322"/>
                          </a:lnTo>
                          <a:lnTo>
                            <a:pt x="783" y="307"/>
                          </a:lnTo>
                          <a:lnTo>
                            <a:pt x="771" y="311"/>
                          </a:lnTo>
                          <a:lnTo>
                            <a:pt x="758" y="323"/>
                          </a:lnTo>
                          <a:lnTo>
                            <a:pt x="753" y="317"/>
                          </a:lnTo>
                          <a:lnTo>
                            <a:pt x="726" y="253"/>
                          </a:lnTo>
                          <a:lnTo>
                            <a:pt x="714" y="238"/>
                          </a:lnTo>
                          <a:lnTo>
                            <a:pt x="673" y="203"/>
                          </a:lnTo>
                          <a:lnTo>
                            <a:pt x="629" y="156"/>
                          </a:lnTo>
                          <a:lnTo>
                            <a:pt x="626" y="142"/>
                          </a:lnTo>
                          <a:lnTo>
                            <a:pt x="613" y="109"/>
                          </a:lnTo>
                          <a:lnTo>
                            <a:pt x="610" y="73"/>
                          </a:lnTo>
                          <a:lnTo>
                            <a:pt x="614" y="53"/>
                          </a:lnTo>
                          <a:lnTo>
                            <a:pt x="614" y="45"/>
                          </a:lnTo>
                          <a:lnTo>
                            <a:pt x="577" y="0"/>
                          </a:lnTo>
                          <a:lnTo>
                            <a:pt x="0" y="19"/>
                          </a:lnTo>
                          <a:lnTo>
                            <a:pt x="8" y="38"/>
                          </a:lnTo>
                          <a:lnTo>
                            <a:pt x="27" y="52"/>
                          </a:lnTo>
                          <a:lnTo>
                            <a:pt x="30" y="77"/>
                          </a:lnTo>
                          <a:lnTo>
                            <a:pt x="51" y="103"/>
                          </a:lnTo>
                          <a:lnTo>
                            <a:pt x="59" y="108"/>
                          </a:lnTo>
                          <a:lnTo>
                            <a:pt x="55" y="124"/>
                          </a:lnTo>
                          <a:lnTo>
                            <a:pt x="58" y="131"/>
                          </a:lnTo>
                          <a:lnTo>
                            <a:pt x="120" y="182"/>
                          </a:lnTo>
                          <a:lnTo>
                            <a:pt x="98" y="203"/>
                          </a:lnTo>
                          <a:lnTo>
                            <a:pt x="94" y="227"/>
                          </a:lnTo>
                          <a:lnTo>
                            <a:pt x="109" y="238"/>
                          </a:lnTo>
                          <a:lnTo>
                            <a:pt x="121" y="248"/>
                          </a:lnTo>
                          <a:lnTo>
                            <a:pt x="132" y="281"/>
                          </a:lnTo>
                          <a:lnTo>
                            <a:pt x="145" y="292"/>
                          </a:lnTo>
                          <a:lnTo>
                            <a:pt x="162" y="293"/>
                          </a:lnTo>
                          <a:lnTo>
                            <a:pt x="171" y="297"/>
                          </a:lnTo>
                          <a:lnTo>
                            <a:pt x="174" y="710"/>
                          </a:lnTo>
                          <a:lnTo>
                            <a:pt x="176" y="804"/>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37" name="Google Shape;1117;p156">
                      <a:extLst>
                        <a:ext uri="{FF2B5EF4-FFF2-40B4-BE49-F238E27FC236}">
                          <a16:creationId xmlns:a16="http://schemas.microsoft.com/office/drawing/2014/main" id="{9CE24D26-A832-682A-CF68-F85BF4C3980E}"/>
                        </a:ext>
                      </a:extLst>
                    </p:cNvPr>
                    <p:cNvSpPr/>
                    <p:nvPr/>
                  </p:nvSpPr>
                  <p:spPr>
                    <a:xfrm>
                      <a:off x="6340598" y="4191054"/>
                      <a:ext cx="504982" cy="461475"/>
                    </a:xfrm>
                    <a:custGeom>
                      <a:avLst/>
                      <a:gdLst/>
                      <a:ahLst/>
                      <a:cxnLst/>
                      <a:rect l="l" t="t" r="r" b="b"/>
                      <a:pathLst>
                        <a:path w="751" h="687" extrusionOk="0">
                          <a:moveTo>
                            <a:pt x="0" y="30"/>
                          </a:moveTo>
                          <a:lnTo>
                            <a:pt x="672" y="0"/>
                          </a:lnTo>
                          <a:lnTo>
                            <a:pt x="671" y="6"/>
                          </a:lnTo>
                          <a:lnTo>
                            <a:pt x="685" y="20"/>
                          </a:lnTo>
                          <a:lnTo>
                            <a:pt x="689" y="36"/>
                          </a:lnTo>
                          <a:lnTo>
                            <a:pt x="688" y="51"/>
                          </a:lnTo>
                          <a:lnTo>
                            <a:pt x="667" y="66"/>
                          </a:lnTo>
                          <a:lnTo>
                            <a:pt x="649" y="87"/>
                          </a:lnTo>
                          <a:lnTo>
                            <a:pt x="648" y="102"/>
                          </a:lnTo>
                          <a:lnTo>
                            <a:pt x="751" y="93"/>
                          </a:lnTo>
                          <a:lnTo>
                            <a:pt x="743" y="105"/>
                          </a:lnTo>
                          <a:lnTo>
                            <a:pt x="746" y="112"/>
                          </a:lnTo>
                          <a:lnTo>
                            <a:pt x="742" y="128"/>
                          </a:lnTo>
                          <a:lnTo>
                            <a:pt x="723" y="149"/>
                          </a:lnTo>
                          <a:lnTo>
                            <a:pt x="718" y="188"/>
                          </a:lnTo>
                          <a:lnTo>
                            <a:pt x="695" y="214"/>
                          </a:lnTo>
                          <a:lnTo>
                            <a:pt x="699" y="242"/>
                          </a:lnTo>
                          <a:lnTo>
                            <a:pt x="695" y="271"/>
                          </a:lnTo>
                          <a:lnTo>
                            <a:pt x="689" y="273"/>
                          </a:lnTo>
                          <a:lnTo>
                            <a:pt x="672" y="289"/>
                          </a:lnTo>
                          <a:lnTo>
                            <a:pt x="672" y="304"/>
                          </a:lnTo>
                          <a:lnTo>
                            <a:pt x="644" y="328"/>
                          </a:lnTo>
                          <a:lnTo>
                            <a:pt x="636" y="357"/>
                          </a:lnTo>
                          <a:lnTo>
                            <a:pt x="637" y="388"/>
                          </a:lnTo>
                          <a:lnTo>
                            <a:pt x="634" y="402"/>
                          </a:lnTo>
                          <a:lnTo>
                            <a:pt x="605" y="421"/>
                          </a:lnTo>
                          <a:lnTo>
                            <a:pt x="585" y="451"/>
                          </a:lnTo>
                          <a:lnTo>
                            <a:pt x="577" y="457"/>
                          </a:lnTo>
                          <a:lnTo>
                            <a:pt x="577" y="481"/>
                          </a:lnTo>
                          <a:lnTo>
                            <a:pt x="559" y="497"/>
                          </a:lnTo>
                          <a:lnTo>
                            <a:pt x="559" y="517"/>
                          </a:lnTo>
                          <a:lnTo>
                            <a:pt x="554" y="540"/>
                          </a:lnTo>
                          <a:lnTo>
                            <a:pt x="538" y="564"/>
                          </a:lnTo>
                          <a:lnTo>
                            <a:pt x="544" y="594"/>
                          </a:lnTo>
                          <a:lnTo>
                            <a:pt x="556" y="606"/>
                          </a:lnTo>
                          <a:lnTo>
                            <a:pt x="558" y="627"/>
                          </a:lnTo>
                          <a:lnTo>
                            <a:pt x="566" y="635"/>
                          </a:lnTo>
                          <a:lnTo>
                            <a:pt x="566" y="642"/>
                          </a:lnTo>
                          <a:lnTo>
                            <a:pt x="555" y="646"/>
                          </a:lnTo>
                          <a:lnTo>
                            <a:pt x="554" y="668"/>
                          </a:lnTo>
                          <a:lnTo>
                            <a:pt x="554" y="678"/>
                          </a:lnTo>
                          <a:lnTo>
                            <a:pt x="97" y="687"/>
                          </a:lnTo>
                          <a:lnTo>
                            <a:pt x="97" y="588"/>
                          </a:lnTo>
                          <a:lnTo>
                            <a:pt x="70" y="583"/>
                          </a:lnTo>
                          <a:lnTo>
                            <a:pt x="55" y="591"/>
                          </a:lnTo>
                          <a:lnTo>
                            <a:pt x="43" y="588"/>
                          </a:lnTo>
                          <a:lnTo>
                            <a:pt x="23" y="567"/>
                          </a:lnTo>
                          <a:lnTo>
                            <a:pt x="29" y="242"/>
                          </a:lnTo>
                          <a:lnTo>
                            <a:pt x="0" y="30"/>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38" name="Google Shape;1118;p156">
                      <a:extLst>
                        <a:ext uri="{FF2B5EF4-FFF2-40B4-BE49-F238E27FC236}">
                          <a16:creationId xmlns:a16="http://schemas.microsoft.com/office/drawing/2014/main" id="{775F0D56-C9CA-A49A-1FBD-503528338EC4}"/>
                        </a:ext>
                      </a:extLst>
                    </p:cNvPr>
                    <p:cNvSpPr/>
                    <p:nvPr/>
                  </p:nvSpPr>
                  <p:spPr>
                    <a:xfrm>
                      <a:off x="6405857" y="4647868"/>
                      <a:ext cx="573348" cy="495659"/>
                    </a:xfrm>
                    <a:custGeom>
                      <a:avLst/>
                      <a:gdLst/>
                      <a:ahLst/>
                      <a:cxnLst/>
                      <a:rect l="l" t="t" r="r" b="b"/>
                      <a:pathLst>
                        <a:path w="854" h="741" extrusionOk="0">
                          <a:moveTo>
                            <a:pt x="0" y="9"/>
                          </a:moveTo>
                          <a:lnTo>
                            <a:pt x="457" y="0"/>
                          </a:lnTo>
                          <a:lnTo>
                            <a:pt x="457" y="11"/>
                          </a:lnTo>
                          <a:lnTo>
                            <a:pt x="480" y="49"/>
                          </a:lnTo>
                          <a:lnTo>
                            <a:pt x="480" y="88"/>
                          </a:lnTo>
                          <a:lnTo>
                            <a:pt x="489" y="109"/>
                          </a:lnTo>
                          <a:lnTo>
                            <a:pt x="498" y="123"/>
                          </a:lnTo>
                          <a:lnTo>
                            <a:pt x="500" y="139"/>
                          </a:lnTo>
                          <a:lnTo>
                            <a:pt x="480" y="148"/>
                          </a:lnTo>
                          <a:lnTo>
                            <a:pt x="478" y="152"/>
                          </a:lnTo>
                          <a:lnTo>
                            <a:pt x="462" y="193"/>
                          </a:lnTo>
                          <a:lnTo>
                            <a:pt x="435" y="241"/>
                          </a:lnTo>
                          <a:lnTo>
                            <a:pt x="410" y="320"/>
                          </a:lnTo>
                          <a:lnTo>
                            <a:pt x="406" y="377"/>
                          </a:lnTo>
                          <a:lnTo>
                            <a:pt x="704" y="364"/>
                          </a:lnTo>
                          <a:lnTo>
                            <a:pt x="709" y="375"/>
                          </a:lnTo>
                          <a:lnTo>
                            <a:pt x="703" y="405"/>
                          </a:lnTo>
                          <a:lnTo>
                            <a:pt x="703" y="448"/>
                          </a:lnTo>
                          <a:lnTo>
                            <a:pt x="736" y="480"/>
                          </a:lnTo>
                          <a:lnTo>
                            <a:pt x="744" y="514"/>
                          </a:lnTo>
                          <a:lnTo>
                            <a:pt x="700" y="503"/>
                          </a:lnTo>
                          <a:lnTo>
                            <a:pt x="661" y="488"/>
                          </a:lnTo>
                          <a:lnTo>
                            <a:pt x="649" y="488"/>
                          </a:lnTo>
                          <a:lnTo>
                            <a:pt x="641" y="493"/>
                          </a:lnTo>
                          <a:lnTo>
                            <a:pt x="611" y="516"/>
                          </a:lnTo>
                          <a:lnTo>
                            <a:pt x="610" y="534"/>
                          </a:lnTo>
                          <a:lnTo>
                            <a:pt x="622" y="547"/>
                          </a:lnTo>
                          <a:lnTo>
                            <a:pt x="637" y="552"/>
                          </a:lnTo>
                          <a:lnTo>
                            <a:pt x="670" y="548"/>
                          </a:lnTo>
                          <a:lnTo>
                            <a:pt x="686" y="535"/>
                          </a:lnTo>
                          <a:lnTo>
                            <a:pt x="700" y="527"/>
                          </a:lnTo>
                          <a:lnTo>
                            <a:pt x="716" y="527"/>
                          </a:lnTo>
                          <a:lnTo>
                            <a:pt x="731" y="526"/>
                          </a:lnTo>
                          <a:lnTo>
                            <a:pt x="731" y="535"/>
                          </a:lnTo>
                          <a:lnTo>
                            <a:pt x="727" y="543"/>
                          </a:lnTo>
                          <a:lnTo>
                            <a:pt x="709" y="552"/>
                          </a:lnTo>
                          <a:lnTo>
                            <a:pt x="712" y="567"/>
                          </a:lnTo>
                          <a:lnTo>
                            <a:pt x="731" y="574"/>
                          </a:lnTo>
                          <a:lnTo>
                            <a:pt x="736" y="575"/>
                          </a:lnTo>
                          <a:lnTo>
                            <a:pt x="744" y="569"/>
                          </a:lnTo>
                          <a:lnTo>
                            <a:pt x="758" y="543"/>
                          </a:lnTo>
                          <a:lnTo>
                            <a:pt x="789" y="527"/>
                          </a:lnTo>
                          <a:lnTo>
                            <a:pt x="801" y="520"/>
                          </a:lnTo>
                          <a:lnTo>
                            <a:pt x="807" y="520"/>
                          </a:lnTo>
                          <a:lnTo>
                            <a:pt x="814" y="534"/>
                          </a:lnTo>
                          <a:lnTo>
                            <a:pt x="813" y="548"/>
                          </a:lnTo>
                          <a:lnTo>
                            <a:pt x="814" y="555"/>
                          </a:lnTo>
                          <a:lnTo>
                            <a:pt x="814" y="567"/>
                          </a:lnTo>
                          <a:lnTo>
                            <a:pt x="798" y="577"/>
                          </a:lnTo>
                          <a:lnTo>
                            <a:pt x="772" y="609"/>
                          </a:lnTo>
                          <a:lnTo>
                            <a:pt x="752" y="622"/>
                          </a:lnTo>
                          <a:lnTo>
                            <a:pt x="751" y="641"/>
                          </a:lnTo>
                          <a:lnTo>
                            <a:pt x="760" y="653"/>
                          </a:lnTo>
                          <a:lnTo>
                            <a:pt x="789" y="673"/>
                          </a:lnTo>
                          <a:lnTo>
                            <a:pt x="849" y="699"/>
                          </a:lnTo>
                          <a:lnTo>
                            <a:pt x="854" y="707"/>
                          </a:lnTo>
                          <a:lnTo>
                            <a:pt x="850" y="722"/>
                          </a:lnTo>
                          <a:lnTo>
                            <a:pt x="840" y="723"/>
                          </a:lnTo>
                          <a:lnTo>
                            <a:pt x="791" y="741"/>
                          </a:lnTo>
                          <a:lnTo>
                            <a:pt x="789" y="707"/>
                          </a:lnTo>
                          <a:lnTo>
                            <a:pt x="767" y="696"/>
                          </a:lnTo>
                          <a:lnTo>
                            <a:pt x="712" y="677"/>
                          </a:lnTo>
                          <a:lnTo>
                            <a:pt x="708" y="661"/>
                          </a:lnTo>
                          <a:lnTo>
                            <a:pt x="701" y="652"/>
                          </a:lnTo>
                          <a:lnTo>
                            <a:pt x="686" y="665"/>
                          </a:lnTo>
                          <a:lnTo>
                            <a:pt x="680" y="696"/>
                          </a:lnTo>
                          <a:lnTo>
                            <a:pt x="684" y="703"/>
                          </a:lnTo>
                          <a:lnTo>
                            <a:pt x="685" y="707"/>
                          </a:lnTo>
                          <a:lnTo>
                            <a:pt x="661" y="724"/>
                          </a:lnTo>
                          <a:lnTo>
                            <a:pt x="649" y="723"/>
                          </a:lnTo>
                          <a:lnTo>
                            <a:pt x="637" y="704"/>
                          </a:lnTo>
                          <a:lnTo>
                            <a:pt x="631" y="703"/>
                          </a:lnTo>
                          <a:lnTo>
                            <a:pt x="615" y="707"/>
                          </a:lnTo>
                          <a:lnTo>
                            <a:pt x="607" y="703"/>
                          </a:lnTo>
                          <a:lnTo>
                            <a:pt x="598" y="703"/>
                          </a:lnTo>
                          <a:lnTo>
                            <a:pt x="575" y="724"/>
                          </a:lnTo>
                          <a:lnTo>
                            <a:pt x="551" y="726"/>
                          </a:lnTo>
                          <a:lnTo>
                            <a:pt x="543" y="722"/>
                          </a:lnTo>
                          <a:lnTo>
                            <a:pt x="516" y="712"/>
                          </a:lnTo>
                          <a:lnTo>
                            <a:pt x="478" y="668"/>
                          </a:lnTo>
                          <a:lnTo>
                            <a:pt x="453" y="665"/>
                          </a:lnTo>
                          <a:lnTo>
                            <a:pt x="427" y="648"/>
                          </a:lnTo>
                          <a:lnTo>
                            <a:pt x="422" y="633"/>
                          </a:lnTo>
                          <a:lnTo>
                            <a:pt x="419" y="633"/>
                          </a:lnTo>
                          <a:lnTo>
                            <a:pt x="418" y="630"/>
                          </a:lnTo>
                          <a:lnTo>
                            <a:pt x="411" y="629"/>
                          </a:lnTo>
                          <a:lnTo>
                            <a:pt x="418" y="620"/>
                          </a:lnTo>
                          <a:lnTo>
                            <a:pt x="403" y="617"/>
                          </a:lnTo>
                          <a:lnTo>
                            <a:pt x="400" y="620"/>
                          </a:lnTo>
                          <a:lnTo>
                            <a:pt x="379" y="617"/>
                          </a:lnTo>
                          <a:lnTo>
                            <a:pt x="373" y="616"/>
                          </a:lnTo>
                          <a:lnTo>
                            <a:pt x="372" y="606"/>
                          </a:lnTo>
                          <a:lnTo>
                            <a:pt x="361" y="606"/>
                          </a:lnTo>
                          <a:lnTo>
                            <a:pt x="329" y="630"/>
                          </a:lnTo>
                          <a:lnTo>
                            <a:pt x="341" y="647"/>
                          </a:lnTo>
                          <a:lnTo>
                            <a:pt x="339" y="652"/>
                          </a:lnTo>
                          <a:lnTo>
                            <a:pt x="293" y="653"/>
                          </a:lnTo>
                          <a:lnTo>
                            <a:pt x="206" y="638"/>
                          </a:lnTo>
                          <a:lnTo>
                            <a:pt x="155" y="620"/>
                          </a:lnTo>
                          <a:lnTo>
                            <a:pt x="48" y="633"/>
                          </a:lnTo>
                          <a:lnTo>
                            <a:pt x="39" y="629"/>
                          </a:lnTo>
                          <a:lnTo>
                            <a:pt x="34" y="617"/>
                          </a:lnTo>
                          <a:lnTo>
                            <a:pt x="39" y="609"/>
                          </a:lnTo>
                          <a:lnTo>
                            <a:pt x="44" y="604"/>
                          </a:lnTo>
                          <a:lnTo>
                            <a:pt x="54" y="591"/>
                          </a:lnTo>
                          <a:lnTo>
                            <a:pt x="73" y="548"/>
                          </a:lnTo>
                          <a:lnTo>
                            <a:pt x="56" y="527"/>
                          </a:lnTo>
                          <a:lnTo>
                            <a:pt x="56" y="515"/>
                          </a:lnTo>
                          <a:lnTo>
                            <a:pt x="63" y="507"/>
                          </a:lnTo>
                          <a:lnTo>
                            <a:pt x="60" y="493"/>
                          </a:lnTo>
                          <a:lnTo>
                            <a:pt x="69" y="475"/>
                          </a:lnTo>
                          <a:lnTo>
                            <a:pt x="75" y="464"/>
                          </a:lnTo>
                          <a:lnTo>
                            <a:pt x="82" y="445"/>
                          </a:lnTo>
                          <a:lnTo>
                            <a:pt x="87" y="409"/>
                          </a:lnTo>
                          <a:lnTo>
                            <a:pt x="87" y="386"/>
                          </a:lnTo>
                          <a:lnTo>
                            <a:pt x="82" y="359"/>
                          </a:lnTo>
                          <a:lnTo>
                            <a:pt x="74" y="339"/>
                          </a:lnTo>
                          <a:lnTo>
                            <a:pt x="69" y="332"/>
                          </a:lnTo>
                          <a:lnTo>
                            <a:pt x="71" y="321"/>
                          </a:lnTo>
                          <a:lnTo>
                            <a:pt x="66" y="312"/>
                          </a:lnTo>
                          <a:lnTo>
                            <a:pt x="54" y="295"/>
                          </a:lnTo>
                          <a:lnTo>
                            <a:pt x="44" y="287"/>
                          </a:lnTo>
                          <a:lnTo>
                            <a:pt x="43" y="278"/>
                          </a:lnTo>
                          <a:lnTo>
                            <a:pt x="50" y="261"/>
                          </a:lnTo>
                          <a:lnTo>
                            <a:pt x="32" y="234"/>
                          </a:lnTo>
                          <a:lnTo>
                            <a:pt x="11" y="214"/>
                          </a:lnTo>
                          <a:lnTo>
                            <a:pt x="5" y="203"/>
                          </a:lnTo>
                          <a:lnTo>
                            <a:pt x="0" y="9"/>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39" name="Google Shape;1119;p156">
                      <a:extLst>
                        <a:ext uri="{FF2B5EF4-FFF2-40B4-BE49-F238E27FC236}">
                          <a16:creationId xmlns:a16="http://schemas.microsoft.com/office/drawing/2014/main" id="{C768F51F-58E0-F73E-79EF-D85592D220CA}"/>
                        </a:ext>
                      </a:extLst>
                    </p:cNvPr>
                    <p:cNvSpPr/>
                    <p:nvPr/>
                  </p:nvSpPr>
                  <p:spPr>
                    <a:xfrm>
                      <a:off x="5476692" y="2587545"/>
                      <a:ext cx="666574" cy="414861"/>
                    </a:xfrm>
                    <a:custGeom>
                      <a:avLst/>
                      <a:gdLst/>
                      <a:ahLst/>
                      <a:cxnLst/>
                      <a:rect l="l" t="t" r="r" b="b"/>
                      <a:pathLst>
                        <a:path w="991" h="616" extrusionOk="0">
                          <a:moveTo>
                            <a:pt x="0" y="575"/>
                          </a:moveTo>
                          <a:lnTo>
                            <a:pt x="51" y="0"/>
                          </a:lnTo>
                          <a:lnTo>
                            <a:pt x="308" y="18"/>
                          </a:lnTo>
                          <a:lnTo>
                            <a:pt x="493" y="32"/>
                          </a:lnTo>
                          <a:lnTo>
                            <a:pt x="915" y="36"/>
                          </a:lnTo>
                          <a:lnTo>
                            <a:pt x="915" y="56"/>
                          </a:lnTo>
                          <a:lnTo>
                            <a:pt x="931" y="99"/>
                          </a:lnTo>
                          <a:lnTo>
                            <a:pt x="928" y="114"/>
                          </a:lnTo>
                          <a:lnTo>
                            <a:pt x="920" y="146"/>
                          </a:lnTo>
                          <a:lnTo>
                            <a:pt x="923" y="198"/>
                          </a:lnTo>
                          <a:lnTo>
                            <a:pt x="935" y="260"/>
                          </a:lnTo>
                          <a:lnTo>
                            <a:pt x="953" y="278"/>
                          </a:lnTo>
                          <a:lnTo>
                            <a:pt x="966" y="333"/>
                          </a:lnTo>
                          <a:lnTo>
                            <a:pt x="971" y="428"/>
                          </a:lnTo>
                          <a:lnTo>
                            <a:pt x="971" y="446"/>
                          </a:lnTo>
                          <a:lnTo>
                            <a:pt x="971" y="481"/>
                          </a:lnTo>
                          <a:lnTo>
                            <a:pt x="974" y="495"/>
                          </a:lnTo>
                          <a:lnTo>
                            <a:pt x="991" y="562"/>
                          </a:lnTo>
                          <a:lnTo>
                            <a:pt x="990" y="588"/>
                          </a:lnTo>
                          <a:lnTo>
                            <a:pt x="991" y="616"/>
                          </a:lnTo>
                          <a:lnTo>
                            <a:pt x="0" y="575"/>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40" name="Google Shape;1120;p156">
                      <a:extLst>
                        <a:ext uri="{FF2B5EF4-FFF2-40B4-BE49-F238E27FC236}">
                          <a16:creationId xmlns:a16="http://schemas.microsoft.com/office/drawing/2014/main" id="{E70CC5F1-A978-A34F-DFA1-B1400A654B64}"/>
                        </a:ext>
                      </a:extLst>
                    </p:cNvPr>
                    <p:cNvSpPr/>
                    <p:nvPr/>
                  </p:nvSpPr>
                  <p:spPr>
                    <a:xfrm>
                      <a:off x="3741111" y="2304756"/>
                      <a:ext cx="677452" cy="490996"/>
                    </a:xfrm>
                    <a:custGeom>
                      <a:avLst/>
                      <a:gdLst/>
                      <a:ahLst/>
                      <a:cxnLst/>
                      <a:rect l="l" t="t" r="r" b="b"/>
                      <a:pathLst>
                        <a:path w="1010" h="731" extrusionOk="0">
                          <a:moveTo>
                            <a:pt x="904" y="689"/>
                          </a:moveTo>
                          <a:lnTo>
                            <a:pt x="903" y="700"/>
                          </a:lnTo>
                          <a:lnTo>
                            <a:pt x="897" y="706"/>
                          </a:lnTo>
                          <a:lnTo>
                            <a:pt x="899" y="731"/>
                          </a:lnTo>
                          <a:lnTo>
                            <a:pt x="631" y="670"/>
                          </a:lnTo>
                          <a:lnTo>
                            <a:pt x="609" y="680"/>
                          </a:lnTo>
                          <a:lnTo>
                            <a:pt x="598" y="680"/>
                          </a:lnTo>
                          <a:lnTo>
                            <a:pt x="583" y="673"/>
                          </a:lnTo>
                          <a:lnTo>
                            <a:pt x="564" y="672"/>
                          </a:lnTo>
                          <a:lnTo>
                            <a:pt x="557" y="669"/>
                          </a:lnTo>
                          <a:lnTo>
                            <a:pt x="545" y="669"/>
                          </a:lnTo>
                          <a:lnTo>
                            <a:pt x="528" y="672"/>
                          </a:lnTo>
                          <a:lnTo>
                            <a:pt x="509" y="669"/>
                          </a:lnTo>
                          <a:lnTo>
                            <a:pt x="490" y="669"/>
                          </a:lnTo>
                          <a:lnTo>
                            <a:pt x="471" y="678"/>
                          </a:lnTo>
                          <a:lnTo>
                            <a:pt x="458" y="680"/>
                          </a:lnTo>
                          <a:lnTo>
                            <a:pt x="427" y="674"/>
                          </a:lnTo>
                          <a:lnTo>
                            <a:pt x="422" y="670"/>
                          </a:lnTo>
                          <a:lnTo>
                            <a:pt x="396" y="663"/>
                          </a:lnTo>
                          <a:lnTo>
                            <a:pt x="337" y="670"/>
                          </a:lnTo>
                          <a:lnTo>
                            <a:pt x="326" y="650"/>
                          </a:lnTo>
                          <a:lnTo>
                            <a:pt x="271" y="639"/>
                          </a:lnTo>
                          <a:lnTo>
                            <a:pt x="250" y="637"/>
                          </a:lnTo>
                          <a:lnTo>
                            <a:pt x="216" y="639"/>
                          </a:lnTo>
                          <a:lnTo>
                            <a:pt x="175" y="637"/>
                          </a:lnTo>
                          <a:lnTo>
                            <a:pt x="130" y="612"/>
                          </a:lnTo>
                          <a:lnTo>
                            <a:pt x="126" y="599"/>
                          </a:lnTo>
                          <a:lnTo>
                            <a:pt x="128" y="555"/>
                          </a:lnTo>
                          <a:lnTo>
                            <a:pt x="130" y="545"/>
                          </a:lnTo>
                          <a:lnTo>
                            <a:pt x="126" y="513"/>
                          </a:lnTo>
                          <a:lnTo>
                            <a:pt x="98" y="492"/>
                          </a:lnTo>
                          <a:lnTo>
                            <a:pt x="83" y="492"/>
                          </a:lnTo>
                          <a:lnTo>
                            <a:pt x="82" y="482"/>
                          </a:lnTo>
                          <a:lnTo>
                            <a:pt x="64" y="467"/>
                          </a:lnTo>
                          <a:lnTo>
                            <a:pt x="40" y="459"/>
                          </a:lnTo>
                          <a:lnTo>
                            <a:pt x="35" y="458"/>
                          </a:lnTo>
                          <a:lnTo>
                            <a:pt x="12" y="445"/>
                          </a:lnTo>
                          <a:lnTo>
                            <a:pt x="4" y="442"/>
                          </a:lnTo>
                          <a:lnTo>
                            <a:pt x="0" y="440"/>
                          </a:lnTo>
                          <a:lnTo>
                            <a:pt x="0" y="435"/>
                          </a:lnTo>
                          <a:lnTo>
                            <a:pt x="5" y="414"/>
                          </a:lnTo>
                          <a:lnTo>
                            <a:pt x="8" y="399"/>
                          </a:lnTo>
                          <a:lnTo>
                            <a:pt x="8" y="391"/>
                          </a:lnTo>
                          <a:lnTo>
                            <a:pt x="8" y="380"/>
                          </a:lnTo>
                          <a:lnTo>
                            <a:pt x="15" y="380"/>
                          </a:lnTo>
                          <a:lnTo>
                            <a:pt x="17" y="380"/>
                          </a:lnTo>
                          <a:lnTo>
                            <a:pt x="17" y="396"/>
                          </a:lnTo>
                          <a:lnTo>
                            <a:pt x="17" y="406"/>
                          </a:lnTo>
                          <a:lnTo>
                            <a:pt x="17" y="414"/>
                          </a:lnTo>
                          <a:lnTo>
                            <a:pt x="17" y="416"/>
                          </a:lnTo>
                          <a:lnTo>
                            <a:pt x="35" y="399"/>
                          </a:lnTo>
                          <a:lnTo>
                            <a:pt x="34" y="392"/>
                          </a:lnTo>
                          <a:lnTo>
                            <a:pt x="34" y="380"/>
                          </a:lnTo>
                          <a:lnTo>
                            <a:pt x="46" y="376"/>
                          </a:lnTo>
                          <a:lnTo>
                            <a:pt x="35" y="364"/>
                          </a:lnTo>
                          <a:lnTo>
                            <a:pt x="27" y="361"/>
                          </a:lnTo>
                          <a:lnTo>
                            <a:pt x="26" y="336"/>
                          </a:lnTo>
                          <a:lnTo>
                            <a:pt x="31" y="333"/>
                          </a:lnTo>
                          <a:lnTo>
                            <a:pt x="40" y="336"/>
                          </a:lnTo>
                          <a:lnTo>
                            <a:pt x="46" y="332"/>
                          </a:lnTo>
                          <a:lnTo>
                            <a:pt x="62" y="329"/>
                          </a:lnTo>
                          <a:lnTo>
                            <a:pt x="52" y="314"/>
                          </a:lnTo>
                          <a:lnTo>
                            <a:pt x="52" y="310"/>
                          </a:lnTo>
                          <a:lnTo>
                            <a:pt x="47" y="302"/>
                          </a:lnTo>
                          <a:lnTo>
                            <a:pt x="31" y="314"/>
                          </a:lnTo>
                          <a:lnTo>
                            <a:pt x="31" y="295"/>
                          </a:lnTo>
                          <a:lnTo>
                            <a:pt x="31" y="277"/>
                          </a:lnTo>
                          <a:lnTo>
                            <a:pt x="34" y="255"/>
                          </a:lnTo>
                          <a:lnTo>
                            <a:pt x="32" y="238"/>
                          </a:lnTo>
                          <a:lnTo>
                            <a:pt x="31" y="223"/>
                          </a:lnTo>
                          <a:lnTo>
                            <a:pt x="34" y="183"/>
                          </a:lnTo>
                          <a:lnTo>
                            <a:pt x="36" y="165"/>
                          </a:lnTo>
                          <a:lnTo>
                            <a:pt x="21" y="114"/>
                          </a:lnTo>
                          <a:lnTo>
                            <a:pt x="24" y="81"/>
                          </a:lnTo>
                          <a:lnTo>
                            <a:pt x="31" y="59"/>
                          </a:lnTo>
                          <a:lnTo>
                            <a:pt x="34" y="31"/>
                          </a:lnTo>
                          <a:lnTo>
                            <a:pt x="126" y="95"/>
                          </a:lnTo>
                          <a:lnTo>
                            <a:pt x="177" y="125"/>
                          </a:lnTo>
                          <a:lnTo>
                            <a:pt x="215" y="138"/>
                          </a:lnTo>
                          <a:lnTo>
                            <a:pt x="236" y="150"/>
                          </a:lnTo>
                          <a:lnTo>
                            <a:pt x="259" y="150"/>
                          </a:lnTo>
                          <a:lnTo>
                            <a:pt x="263" y="154"/>
                          </a:lnTo>
                          <a:lnTo>
                            <a:pt x="270" y="165"/>
                          </a:lnTo>
                          <a:lnTo>
                            <a:pt x="273" y="213"/>
                          </a:lnTo>
                          <a:lnTo>
                            <a:pt x="270" y="224"/>
                          </a:lnTo>
                          <a:lnTo>
                            <a:pt x="259" y="235"/>
                          </a:lnTo>
                          <a:lnTo>
                            <a:pt x="251" y="255"/>
                          </a:lnTo>
                          <a:lnTo>
                            <a:pt x="251" y="271"/>
                          </a:lnTo>
                          <a:lnTo>
                            <a:pt x="253" y="277"/>
                          </a:lnTo>
                          <a:lnTo>
                            <a:pt x="251" y="293"/>
                          </a:lnTo>
                          <a:lnTo>
                            <a:pt x="249" y="297"/>
                          </a:lnTo>
                          <a:lnTo>
                            <a:pt x="249" y="302"/>
                          </a:lnTo>
                          <a:lnTo>
                            <a:pt x="257" y="314"/>
                          </a:lnTo>
                          <a:lnTo>
                            <a:pt x="271" y="301"/>
                          </a:lnTo>
                          <a:lnTo>
                            <a:pt x="289" y="258"/>
                          </a:lnTo>
                          <a:lnTo>
                            <a:pt x="294" y="251"/>
                          </a:lnTo>
                          <a:lnTo>
                            <a:pt x="302" y="231"/>
                          </a:lnTo>
                          <a:lnTo>
                            <a:pt x="329" y="211"/>
                          </a:lnTo>
                          <a:lnTo>
                            <a:pt x="330" y="197"/>
                          </a:lnTo>
                          <a:lnTo>
                            <a:pt x="321" y="158"/>
                          </a:lnTo>
                          <a:lnTo>
                            <a:pt x="301" y="109"/>
                          </a:lnTo>
                          <a:lnTo>
                            <a:pt x="298" y="95"/>
                          </a:lnTo>
                          <a:lnTo>
                            <a:pt x="305" y="94"/>
                          </a:lnTo>
                          <a:lnTo>
                            <a:pt x="314" y="95"/>
                          </a:lnTo>
                          <a:lnTo>
                            <a:pt x="326" y="76"/>
                          </a:lnTo>
                          <a:lnTo>
                            <a:pt x="324" y="43"/>
                          </a:lnTo>
                          <a:lnTo>
                            <a:pt x="310" y="43"/>
                          </a:lnTo>
                          <a:lnTo>
                            <a:pt x="309" y="28"/>
                          </a:lnTo>
                          <a:lnTo>
                            <a:pt x="309" y="0"/>
                          </a:lnTo>
                          <a:lnTo>
                            <a:pt x="505" y="48"/>
                          </a:lnTo>
                          <a:lnTo>
                            <a:pt x="689" y="102"/>
                          </a:lnTo>
                          <a:lnTo>
                            <a:pt x="1010" y="177"/>
                          </a:lnTo>
                          <a:lnTo>
                            <a:pt x="903" y="647"/>
                          </a:lnTo>
                          <a:lnTo>
                            <a:pt x="897" y="659"/>
                          </a:lnTo>
                          <a:lnTo>
                            <a:pt x="897" y="673"/>
                          </a:lnTo>
                          <a:lnTo>
                            <a:pt x="904" y="689"/>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41" name="Google Shape;1121;p156">
                      <a:extLst>
                        <a:ext uri="{FF2B5EF4-FFF2-40B4-BE49-F238E27FC236}">
                          <a16:creationId xmlns:a16="http://schemas.microsoft.com/office/drawing/2014/main" id="{1F3E8B80-E83D-D6AA-CC98-41BFDE09DF7C}"/>
                        </a:ext>
                      </a:extLst>
                    </p:cNvPr>
                    <p:cNvSpPr/>
                    <p:nvPr/>
                  </p:nvSpPr>
                  <p:spPr>
                    <a:xfrm>
                      <a:off x="6475777" y="2859458"/>
                      <a:ext cx="531395" cy="567132"/>
                    </a:xfrm>
                    <a:custGeom>
                      <a:avLst/>
                      <a:gdLst/>
                      <a:ahLst/>
                      <a:cxnLst/>
                      <a:rect l="l" t="t" r="r" b="b"/>
                      <a:pathLst>
                        <a:path w="793" h="843" extrusionOk="0">
                          <a:moveTo>
                            <a:pt x="338" y="843"/>
                          </a:moveTo>
                          <a:lnTo>
                            <a:pt x="330" y="828"/>
                          </a:lnTo>
                          <a:lnTo>
                            <a:pt x="319" y="814"/>
                          </a:lnTo>
                          <a:lnTo>
                            <a:pt x="273" y="802"/>
                          </a:lnTo>
                          <a:lnTo>
                            <a:pt x="260" y="750"/>
                          </a:lnTo>
                          <a:lnTo>
                            <a:pt x="254" y="725"/>
                          </a:lnTo>
                          <a:lnTo>
                            <a:pt x="264" y="708"/>
                          </a:lnTo>
                          <a:lnTo>
                            <a:pt x="264" y="695"/>
                          </a:lnTo>
                          <a:lnTo>
                            <a:pt x="250" y="677"/>
                          </a:lnTo>
                          <a:lnTo>
                            <a:pt x="238" y="655"/>
                          </a:lnTo>
                          <a:lnTo>
                            <a:pt x="236" y="622"/>
                          </a:lnTo>
                          <a:lnTo>
                            <a:pt x="237" y="595"/>
                          </a:lnTo>
                          <a:lnTo>
                            <a:pt x="232" y="587"/>
                          </a:lnTo>
                          <a:lnTo>
                            <a:pt x="190" y="554"/>
                          </a:lnTo>
                          <a:lnTo>
                            <a:pt x="152" y="528"/>
                          </a:lnTo>
                          <a:lnTo>
                            <a:pt x="137" y="502"/>
                          </a:lnTo>
                          <a:lnTo>
                            <a:pt x="92" y="481"/>
                          </a:lnTo>
                          <a:lnTo>
                            <a:pt x="88" y="476"/>
                          </a:lnTo>
                          <a:lnTo>
                            <a:pt x="88" y="464"/>
                          </a:lnTo>
                          <a:lnTo>
                            <a:pt x="84" y="460"/>
                          </a:lnTo>
                          <a:lnTo>
                            <a:pt x="46" y="455"/>
                          </a:lnTo>
                          <a:lnTo>
                            <a:pt x="42" y="446"/>
                          </a:lnTo>
                          <a:lnTo>
                            <a:pt x="25" y="436"/>
                          </a:lnTo>
                          <a:lnTo>
                            <a:pt x="18" y="427"/>
                          </a:lnTo>
                          <a:lnTo>
                            <a:pt x="18" y="377"/>
                          </a:lnTo>
                          <a:lnTo>
                            <a:pt x="22" y="341"/>
                          </a:lnTo>
                          <a:lnTo>
                            <a:pt x="21" y="326"/>
                          </a:lnTo>
                          <a:lnTo>
                            <a:pt x="33" y="303"/>
                          </a:lnTo>
                          <a:lnTo>
                            <a:pt x="18" y="278"/>
                          </a:lnTo>
                          <a:lnTo>
                            <a:pt x="0" y="267"/>
                          </a:lnTo>
                          <a:lnTo>
                            <a:pt x="7" y="241"/>
                          </a:lnTo>
                          <a:lnTo>
                            <a:pt x="11" y="237"/>
                          </a:lnTo>
                          <a:lnTo>
                            <a:pt x="13" y="216"/>
                          </a:lnTo>
                          <a:lnTo>
                            <a:pt x="52" y="188"/>
                          </a:lnTo>
                          <a:lnTo>
                            <a:pt x="61" y="182"/>
                          </a:lnTo>
                          <a:lnTo>
                            <a:pt x="78" y="170"/>
                          </a:lnTo>
                          <a:lnTo>
                            <a:pt x="73" y="70"/>
                          </a:lnTo>
                          <a:lnTo>
                            <a:pt x="86" y="60"/>
                          </a:lnTo>
                          <a:lnTo>
                            <a:pt x="89" y="47"/>
                          </a:lnTo>
                          <a:lnTo>
                            <a:pt x="105" y="52"/>
                          </a:lnTo>
                          <a:lnTo>
                            <a:pt x="121" y="56"/>
                          </a:lnTo>
                          <a:lnTo>
                            <a:pt x="146" y="56"/>
                          </a:lnTo>
                          <a:lnTo>
                            <a:pt x="182" y="32"/>
                          </a:lnTo>
                          <a:lnTo>
                            <a:pt x="250" y="1"/>
                          </a:lnTo>
                          <a:lnTo>
                            <a:pt x="260" y="0"/>
                          </a:lnTo>
                          <a:lnTo>
                            <a:pt x="264" y="5"/>
                          </a:lnTo>
                          <a:lnTo>
                            <a:pt x="264" y="21"/>
                          </a:lnTo>
                          <a:lnTo>
                            <a:pt x="258" y="28"/>
                          </a:lnTo>
                          <a:lnTo>
                            <a:pt x="258" y="37"/>
                          </a:lnTo>
                          <a:lnTo>
                            <a:pt x="253" y="65"/>
                          </a:lnTo>
                          <a:lnTo>
                            <a:pt x="276" y="52"/>
                          </a:lnTo>
                          <a:lnTo>
                            <a:pt x="289" y="52"/>
                          </a:lnTo>
                          <a:lnTo>
                            <a:pt x="307" y="70"/>
                          </a:lnTo>
                          <a:lnTo>
                            <a:pt x="322" y="65"/>
                          </a:lnTo>
                          <a:lnTo>
                            <a:pt x="326" y="76"/>
                          </a:lnTo>
                          <a:lnTo>
                            <a:pt x="347" y="80"/>
                          </a:lnTo>
                          <a:lnTo>
                            <a:pt x="355" y="84"/>
                          </a:lnTo>
                          <a:lnTo>
                            <a:pt x="359" y="107"/>
                          </a:lnTo>
                          <a:lnTo>
                            <a:pt x="375" y="110"/>
                          </a:lnTo>
                          <a:lnTo>
                            <a:pt x="495" y="133"/>
                          </a:lnTo>
                          <a:lnTo>
                            <a:pt x="515" y="133"/>
                          </a:lnTo>
                          <a:lnTo>
                            <a:pt x="539" y="159"/>
                          </a:lnTo>
                          <a:lnTo>
                            <a:pt x="557" y="159"/>
                          </a:lnTo>
                          <a:lnTo>
                            <a:pt x="562" y="168"/>
                          </a:lnTo>
                          <a:lnTo>
                            <a:pt x="567" y="159"/>
                          </a:lnTo>
                          <a:lnTo>
                            <a:pt x="577" y="159"/>
                          </a:lnTo>
                          <a:lnTo>
                            <a:pt x="606" y="168"/>
                          </a:lnTo>
                          <a:lnTo>
                            <a:pt x="628" y="173"/>
                          </a:lnTo>
                          <a:lnTo>
                            <a:pt x="635" y="181"/>
                          </a:lnTo>
                          <a:lnTo>
                            <a:pt x="633" y="182"/>
                          </a:lnTo>
                          <a:lnTo>
                            <a:pt x="630" y="189"/>
                          </a:lnTo>
                          <a:lnTo>
                            <a:pt x="652" y="193"/>
                          </a:lnTo>
                          <a:lnTo>
                            <a:pt x="669" y="208"/>
                          </a:lnTo>
                          <a:lnTo>
                            <a:pt x="672" y="223"/>
                          </a:lnTo>
                          <a:lnTo>
                            <a:pt x="669" y="271"/>
                          </a:lnTo>
                          <a:lnTo>
                            <a:pt x="669" y="275"/>
                          </a:lnTo>
                          <a:lnTo>
                            <a:pt x="698" y="268"/>
                          </a:lnTo>
                          <a:lnTo>
                            <a:pt x="700" y="271"/>
                          </a:lnTo>
                          <a:lnTo>
                            <a:pt x="698" y="286"/>
                          </a:lnTo>
                          <a:lnTo>
                            <a:pt x="688" y="294"/>
                          </a:lnTo>
                          <a:lnTo>
                            <a:pt x="695" y="313"/>
                          </a:lnTo>
                          <a:lnTo>
                            <a:pt x="715" y="326"/>
                          </a:lnTo>
                          <a:lnTo>
                            <a:pt x="714" y="327"/>
                          </a:lnTo>
                          <a:lnTo>
                            <a:pt x="686" y="357"/>
                          </a:lnTo>
                          <a:lnTo>
                            <a:pt x="668" y="393"/>
                          </a:lnTo>
                          <a:lnTo>
                            <a:pt x="665" y="420"/>
                          </a:lnTo>
                          <a:lnTo>
                            <a:pt x="664" y="429"/>
                          </a:lnTo>
                          <a:lnTo>
                            <a:pt x="667" y="435"/>
                          </a:lnTo>
                          <a:lnTo>
                            <a:pt x="686" y="424"/>
                          </a:lnTo>
                          <a:lnTo>
                            <a:pt x="710" y="381"/>
                          </a:lnTo>
                          <a:lnTo>
                            <a:pt x="735" y="361"/>
                          </a:lnTo>
                          <a:lnTo>
                            <a:pt x="746" y="357"/>
                          </a:lnTo>
                          <a:lnTo>
                            <a:pt x="749" y="344"/>
                          </a:lnTo>
                          <a:lnTo>
                            <a:pt x="757" y="338"/>
                          </a:lnTo>
                          <a:lnTo>
                            <a:pt x="763" y="326"/>
                          </a:lnTo>
                          <a:lnTo>
                            <a:pt x="763" y="310"/>
                          </a:lnTo>
                          <a:lnTo>
                            <a:pt x="763" y="303"/>
                          </a:lnTo>
                          <a:lnTo>
                            <a:pt x="773" y="298"/>
                          </a:lnTo>
                          <a:lnTo>
                            <a:pt x="777" y="288"/>
                          </a:lnTo>
                          <a:lnTo>
                            <a:pt x="781" y="278"/>
                          </a:lnTo>
                          <a:lnTo>
                            <a:pt x="789" y="278"/>
                          </a:lnTo>
                          <a:lnTo>
                            <a:pt x="793" y="288"/>
                          </a:lnTo>
                          <a:lnTo>
                            <a:pt x="790" y="307"/>
                          </a:lnTo>
                          <a:lnTo>
                            <a:pt x="776" y="357"/>
                          </a:lnTo>
                          <a:lnTo>
                            <a:pt x="763" y="370"/>
                          </a:lnTo>
                          <a:lnTo>
                            <a:pt x="757" y="386"/>
                          </a:lnTo>
                          <a:lnTo>
                            <a:pt x="757" y="397"/>
                          </a:lnTo>
                          <a:lnTo>
                            <a:pt x="743" y="435"/>
                          </a:lnTo>
                          <a:lnTo>
                            <a:pt x="743" y="468"/>
                          </a:lnTo>
                          <a:lnTo>
                            <a:pt x="743" y="494"/>
                          </a:lnTo>
                          <a:lnTo>
                            <a:pt x="722" y="511"/>
                          </a:lnTo>
                          <a:lnTo>
                            <a:pt x="715" y="521"/>
                          </a:lnTo>
                          <a:lnTo>
                            <a:pt x="723" y="548"/>
                          </a:lnTo>
                          <a:lnTo>
                            <a:pt x="723" y="593"/>
                          </a:lnTo>
                          <a:lnTo>
                            <a:pt x="715" y="607"/>
                          </a:lnTo>
                          <a:lnTo>
                            <a:pt x="700" y="652"/>
                          </a:lnTo>
                          <a:lnTo>
                            <a:pt x="711" y="725"/>
                          </a:lnTo>
                          <a:lnTo>
                            <a:pt x="727" y="771"/>
                          </a:lnTo>
                          <a:lnTo>
                            <a:pt x="723" y="780"/>
                          </a:lnTo>
                          <a:lnTo>
                            <a:pt x="726" y="788"/>
                          </a:lnTo>
                          <a:lnTo>
                            <a:pt x="725" y="796"/>
                          </a:lnTo>
                          <a:lnTo>
                            <a:pt x="726" y="816"/>
                          </a:lnTo>
                          <a:lnTo>
                            <a:pt x="338" y="843"/>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42" name="Google Shape;1122;p156">
                      <a:extLst>
                        <a:ext uri="{FF2B5EF4-FFF2-40B4-BE49-F238E27FC236}">
                          <a16:creationId xmlns:a16="http://schemas.microsoft.com/office/drawing/2014/main" id="{C27652B5-32D5-838E-54C1-56EB481D3C44}"/>
                        </a:ext>
                      </a:extLst>
                    </p:cNvPr>
                    <p:cNvSpPr/>
                    <p:nvPr/>
                  </p:nvSpPr>
                  <p:spPr>
                    <a:xfrm>
                      <a:off x="7063109" y="2960454"/>
                      <a:ext cx="393108" cy="537611"/>
                    </a:xfrm>
                    <a:custGeom>
                      <a:avLst/>
                      <a:gdLst/>
                      <a:ahLst/>
                      <a:cxnLst/>
                      <a:rect l="l" t="t" r="r" b="b"/>
                      <a:pathLst>
                        <a:path w="587" h="801" extrusionOk="0">
                          <a:moveTo>
                            <a:pt x="0" y="801"/>
                          </a:moveTo>
                          <a:lnTo>
                            <a:pt x="287" y="766"/>
                          </a:lnTo>
                          <a:lnTo>
                            <a:pt x="289" y="775"/>
                          </a:lnTo>
                          <a:lnTo>
                            <a:pt x="477" y="747"/>
                          </a:lnTo>
                          <a:lnTo>
                            <a:pt x="478" y="739"/>
                          </a:lnTo>
                          <a:lnTo>
                            <a:pt x="500" y="697"/>
                          </a:lnTo>
                          <a:lnTo>
                            <a:pt x="509" y="686"/>
                          </a:lnTo>
                          <a:lnTo>
                            <a:pt x="508" y="658"/>
                          </a:lnTo>
                          <a:lnTo>
                            <a:pt x="516" y="634"/>
                          </a:lnTo>
                          <a:lnTo>
                            <a:pt x="543" y="615"/>
                          </a:lnTo>
                          <a:lnTo>
                            <a:pt x="543" y="586"/>
                          </a:lnTo>
                          <a:lnTo>
                            <a:pt x="545" y="582"/>
                          </a:lnTo>
                          <a:lnTo>
                            <a:pt x="545" y="571"/>
                          </a:lnTo>
                          <a:lnTo>
                            <a:pt x="561" y="557"/>
                          </a:lnTo>
                          <a:lnTo>
                            <a:pt x="567" y="572"/>
                          </a:lnTo>
                          <a:lnTo>
                            <a:pt x="570" y="575"/>
                          </a:lnTo>
                          <a:lnTo>
                            <a:pt x="579" y="566"/>
                          </a:lnTo>
                          <a:lnTo>
                            <a:pt x="584" y="563"/>
                          </a:lnTo>
                          <a:lnTo>
                            <a:pt x="587" y="549"/>
                          </a:lnTo>
                          <a:lnTo>
                            <a:pt x="583" y="524"/>
                          </a:lnTo>
                          <a:lnTo>
                            <a:pt x="586" y="490"/>
                          </a:lnTo>
                          <a:lnTo>
                            <a:pt x="575" y="469"/>
                          </a:lnTo>
                          <a:lnTo>
                            <a:pt x="570" y="420"/>
                          </a:lnTo>
                          <a:lnTo>
                            <a:pt x="529" y="313"/>
                          </a:lnTo>
                          <a:lnTo>
                            <a:pt x="486" y="300"/>
                          </a:lnTo>
                          <a:lnTo>
                            <a:pt x="470" y="313"/>
                          </a:lnTo>
                          <a:lnTo>
                            <a:pt x="451" y="332"/>
                          </a:lnTo>
                          <a:lnTo>
                            <a:pt x="398" y="402"/>
                          </a:lnTo>
                          <a:lnTo>
                            <a:pt x="394" y="402"/>
                          </a:lnTo>
                          <a:lnTo>
                            <a:pt x="390" y="399"/>
                          </a:lnTo>
                          <a:lnTo>
                            <a:pt x="373" y="394"/>
                          </a:lnTo>
                          <a:lnTo>
                            <a:pt x="367" y="391"/>
                          </a:lnTo>
                          <a:lnTo>
                            <a:pt x="357" y="371"/>
                          </a:lnTo>
                          <a:lnTo>
                            <a:pt x="364" y="340"/>
                          </a:lnTo>
                          <a:lnTo>
                            <a:pt x="373" y="329"/>
                          </a:lnTo>
                          <a:lnTo>
                            <a:pt x="395" y="313"/>
                          </a:lnTo>
                          <a:lnTo>
                            <a:pt x="406" y="300"/>
                          </a:lnTo>
                          <a:lnTo>
                            <a:pt x="407" y="289"/>
                          </a:lnTo>
                          <a:lnTo>
                            <a:pt x="408" y="277"/>
                          </a:lnTo>
                          <a:lnTo>
                            <a:pt x="420" y="273"/>
                          </a:lnTo>
                          <a:lnTo>
                            <a:pt x="430" y="247"/>
                          </a:lnTo>
                          <a:lnTo>
                            <a:pt x="430" y="195"/>
                          </a:lnTo>
                          <a:lnTo>
                            <a:pt x="423" y="179"/>
                          </a:lnTo>
                          <a:lnTo>
                            <a:pt x="416" y="161"/>
                          </a:lnTo>
                          <a:lnTo>
                            <a:pt x="398" y="146"/>
                          </a:lnTo>
                          <a:lnTo>
                            <a:pt x="394" y="136"/>
                          </a:lnTo>
                          <a:lnTo>
                            <a:pt x="396" y="121"/>
                          </a:lnTo>
                          <a:lnTo>
                            <a:pt x="416" y="117"/>
                          </a:lnTo>
                          <a:lnTo>
                            <a:pt x="418" y="109"/>
                          </a:lnTo>
                          <a:lnTo>
                            <a:pt x="396" y="75"/>
                          </a:lnTo>
                          <a:lnTo>
                            <a:pt x="379" y="67"/>
                          </a:lnTo>
                          <a:lnTo>
                            <a:pt x="334" y="47"/>
                          </a:lnTo>
                          <a:lnTo>
                            <a:pt x="295" y="43"/>
                          </a:lnTo>
                          <a:lnTo>
                            <a:pt x="283" y="27"/>
                          </a:lnTo>
                          <a:lnTo>
                            <a:pt x="261" y="23"/>
                          </a:lnTo>
                          <a:lnTo>
                            <a:pt x="230" y="13"/>
                          </a:lnTo>
                          <a:lnTo>
                            <a:pt x="214" y="0"/>
                          </a:lnTo>
                          <a:lnTo>
                            <a:pt x="203" y="9"/>
                          </a:lnTo>
                          <a:lnTo>
                            <a:pt x="184" y="18"/>
                          </a:lnTo>
                          <a:lnTo>
                            <a:pt x="167" y="43"/>
                          </a:lnTo>
                          <a:lnTo>
                            <a:pt x="167" y="65"/>
                          </a:lnTo>
                          <a:lnTo>
                            <a:pt x="169" y="70"/>
                          </a:lnTo>
                          <a:lnTo>
                            <a:pt x="175" y="70"/>
                          </a:lnTo>
                          <a:lnTo>
                            <a:pt x="180" y="81"/>
                          </a:lnTo>
                          <a:lnTo>
                            <a:pt x="173" y="85"/>
                          </a:lnTo>
                          <a:lnTo>
                            <a:pt x="162" y="93"/>
                          </a:lnTo>
                          <a:lnTo>
                            <a:pt x="153" y="97"/>
                          </a:lnTo>
                          <a:lnTo>
                            <a:pt x="142" y="108"/>
                          </a:lnTo>
                          <a:lnTo>
                            <a:pt x="133" y="130"/>
                          </a:lnTo>
                          <a:lnTo>
                            <a:pt x="138" y="152"/>
                          </a:lnTo>
                          <a:lnTo>
                            <a:pt x="141" y="172"/>
                          </a:lnTo>
                          <a:lnTo>
                            <a:pt x="128" y="192"/>
                          </a:lnTo>
                          <a:lnTo>
                            <a:pt x="111" y="200"/>
                          </a:lnTo>
                          <a:lnTo>
                            <a:pt x="109" y="184"/>
                          </a:lnTo>
                          <a:lnTo>
                            <a:pt x="118" y="164"/>
                          </a:lnTo>
                          <a:lnTo>
                            <a:pt x="109" y="148"/>
                          </a:lnTo>
                          <a:lnTo>
                            <a:pt x="111" y="140"/>
                          </a:lnTo>
                          <a:lnTo>
                            <a:pt x="110" y="132"/>
                          </a:lnTo>
                          <a:lnTo>
                            <a:pt x="105" y="137"/>
                          </a:lnTo>
                          <a:lnTo>
                            <a:pt x="94" y="152"/>
                          </a:lnTo>
                          <a:lnTo>
                            <a:pt x="91" y="168"/>
                          </a:lnTo>
                          <a:lnTo>
                            <a:pt x="86" y="180"/>
                          </a:lnTo>
                          <a:lnTo>
                            <a:pt x="78" y="180"/>
                          </a:lnTo>
                          <a:lnTo>
                            <a:pt x="55" y="192"/>
                          </a:lnTo>
                          <a:lnTo>
                            <a:pt x="50" y="208"/>
                          </a:lnTo>
                          <a:lnTo>
                            <a:pt x="43" y="219"/>
                          </a:lnTo>
                          <a:lnTo>
                            <a:pt x="30" y="235"/>
                          </a:lnTo>
                          <a:lnTo>
                            <a:pt x="30" y="267"/>
                          </a:lnTo>
                          <a:lnTo>
                            <a:pt x="28" y="300"/>
                          </a:lnTo>
                          <a:lnTo>
                            <a:pt x="27" y="316"/>
                          </a:lnTo>
                          <a:lnTo>
                            <a:pt x="17" y="347"/>
                          </a:lnTo>
                          <a:lnTo>
                            <a:pt x="5" y="360"/>
                          </a:lnTo>
                          <a:lnTo>
                            <a:pt x="7" y="373"/>
                          </a:lnTo>
                          <a:lnTo>
                            <a:pt x="21" y="414"/>
                          </a:lnTo>
                          <a:lnTo>
                            <a:pt x="13" y="441"/>
                          </a:lnTo>
                          <a:lnTo>
                            <a:pt x="25" y="466"/>
                          </a:lnTo>
                          <a:lnTo>
                            <a:pt x="50" y="521"/>
                          </a:lnTo>
                          <a:lnTo>
                            <a:pt x="68" y="566"/>
                          </a:lnTo>
                          <a:lnTo>
                            <a:pt x="68" y="607"/>
                          </a:lnTo>
                          <a:lnTo>
                            <a:pt x="82" y="617"/>
                          </a:lnTo>
                          <a:lnTo>
                            <a:pt x="82" y="621"/>
                          </a:lnTo>
                          <a:lnTo>
                            <a:pt x="74" y="626"/>
                          </a:lnTo>
                          <a:lnTo>
                            <a:pt x="67" y="668"/>
                          </a:lnTo>
                          <a:lnTo>
                            <a:pt x="62" y="696"/>
                          </a:lnTo>
                          <a:lnTo>
                            <a:pt x="50" y="720"/>
                          </a:lnTo>
                          <a:lnTo>
                            <a:pt x="27" y="779"/>
                          </a:lnTo>
                          <a:lnTo>
                            <a:pt x="5" y="794"/>
                          </a:lnTo>
                          <a:lnTo>
                            <a:pt x="0" y="801"/>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43" name="Google Shape;1123;p156">
                      <a:extLst>
                        <a:ext uri="{FF2B5EF4-FFF2-40B4-BE49-F238E27FC236}">
                          <a16:creationId xmlns:a16="http://schemas.microsoft.com/office/drawing/2014/main" id="{26EEF029-F064-591D-6BCD-068DF8C1050C}"/>
                        </a:ext>
                      </a:extLst>
                    </p:cNvPr>
                    <p:cNvSpPr/>
                    <p:nvPr/>
                  </p:nvSpPr>
                  <p:spPr>
                    <a:xfrm>
                      <a:off x="6690200" y="2775554"/>
                      <a:ext cx="618409" cy="306096"/>
                    </a:xfrm>
                    <a:custGeom>
                      <a:avLst/>
                      <a:gdLst/>
                      <a:ahLst/>
                      <a:cxnLst/>
                      <a:rect l="l" t="t" r="r" b="b"/>
                      <a:pathLst>
                        <a:path w="917" h="454" extrusionOk="0">
                          <a:moveTo>
                            <a:pt x="0" y="193"/>
                          </a:moveTo>
                          <a:lnTo>
                            <a:pt x="25" y="184"/>
                          </a:lnTo>
                          <a:lnTo>
                            <a:pt x="37" y="176"/>
                          </a:lnTo>
                          <a:lnTo>
                            <a:pt x="69" y="159"/>
                          </a:lnTo>
                          <a:lnTo>
                            <a:pt x="73" y="144"/>
                          </a:lnTo>
                          <a:lnTo>
                            <a:pt x="85" y="142"/>
                          </a:lnTo>
                          <a:lnTo>
                            <a:pt x="137" y="125"/>
                          </a:lnTo>
                          <a:lnTo>
                            <a:pt x="173" y="106"/>
                          </a:lnTo>
                          <a:lnTo>
                            <a:pt x="214" y="63"/>
                          </a:lnTo>
                          <a:lnTo>
                            <a:pt x="229" y="60"/>
                          </a:lnTo>
                          <a:lnTo>
                            <a:pt x="261" y="20"/>
                          </a:lnTo>
                          <a:lnTo>
                            <a:pt x="284" y="7"/>
                          </a:lnTo>
                          <a:lnTo>
                            <a:pt x="326" y="0"/>
                          </a:lnTo>
                          <a:lnTo>
                            <a:pt x="339" y="3"/>
                          </a:lnTo>
                          <a:lnTo>
                            <a:pt x="341" y="7"/>
                          </a:lnTo>
                          <a:lnTo>
                            <a:pt x="318" y="23"/>
                          </a:lnTo>
                          <a:lnTo>
                            <a:pt x="311" y="23"/>
                          </a:lnTo>
                          <a:lnTo>
                            <a:pt x="304" y="43"/>
                          </a:lnTo>
                          <a:lnTo>
                            <a:pt x="271" y="75"/>
                          </a:lnTo>
                          <a:lnTo>
                            <a:pt x="259" y="86"/>
                          </a:lnTo>
                          <a:lnTo>
                            <a:pt x="251" y="95"/>
                          </a:lnTo>
                          <a:lnTo>
                            <a:pt x="245" y="124"/>
                          </a:lnTo>
                          <a:lnTo>
                            <a:pt x="251" y="137"/>
                          </a:lnTo>
                          <a:lnTo>
                            <a:pt x="256" y="130"/>
                          </a:lnTo>
                          <a:lnTo>
                            <a:pt x="279" y="112"/>
                          </a:lnTo>
                          <a:lnTo>
                            <a:pt x="296" y="113"/>
                          </a:lnTo>
                          <a:lnTo>
                            <a:pt x="306" y="112"/>
                          </a:lnTo>
                          <a:lnTo>
                            <a:pt x="355" y="133"/>
                          </a:lnTo>
                          <a:lnTo>
                            <a:pt x="401" y="176"/>
                          </a:lnTo>
                          <a:lnTo>
                            <a:pt x="431" y="172"/>
                          </a:lnTo>
                          <a:lnTo>
                            <a:pt x="454" y="176"/>
                          </a:lnTo>
                          <a:lnTo>
                            <a:pt x="462" y="180"/>
                          </a:lnTo>
                          <a:lnTo>
                            <a:pt x="471" y="180"/>
                          </a:lnTo>
                          <a:lnTo>
                            <a:pt x="472" y="179"/>
                          </a:lnTo>
                          <a:lnTo>
                            <a:pt x="487" y="184"/>
                          </a:lnTo>
                          <a:lnTo>
                            <a:pt x="487" y="191"/>
                          </a:lnTo>
                          <a:lnTo>
                            <a:pt x="495" y="184"/>
                          </a:lnTo>
                          <a:lnTo>
                            <a:pt x="502" y="172"/>
                          </a:lnTo>
                          <a:lnTo>
                            <a:pt x="541" y="144"/>
                          </a:lnTo>
                          <a:lnTo>
                            <a:pt x="658" y="116"/>
                          </a:lnTo>
                          <a:lnTo>
                            <a:pt x="691" y="97"/>
                          </a:lnTo>
                          <a:lnTo>
                            <a:pt x="703" y="94"/>
                          </a:lnTo>
                          <a:lnTo>
                            <a:pt x="711" y="102"/>
                          </a:lnTo>
                          <a:lnTo>
                            <a:pt x="699" y="116"/>
                          </a:lnTo>
                          <a:lnTo>
                            <a:pt x="699" y="129"/>
                          </a:lnTo>
                          <a:lnTo>
                            <a:pt x="715" y="155"/>
                          </a:lnTo>
                          <a:lnTo>
                            <a:pt x="722" y="159"/>
                          </a:lnTo>
                          <a:lnTo>
                            <a:pt x="728" y="153"/>
                          </a:lnTo>
                          <a:lnTo>
                            <a:pt x="754" y="155"/>
                          </a:lnTo>
                          <a:lnTo>
                            <a:pt x="763" y="150"/>
                          </a:lnTo>
                          <a:lnTo>
                            <a:pt x="799" y="145"/>
                          </a:lnTo>
                          <a:lnTo>
                            <a:pt x="814" y="156"/>
                          </a:lnTo>
                          <a:lnTo>
                            <a:pt x="828" y="188"/>
                          </a:lnTo>
                          <a:lnTo>
                            <a:pt x="839" y="198"/>
                          </a:lnTo>
                          <a:lnTo>
                            <a:pt x="870" y="212"/>
                          </a:lnTo>
                          <a:lnTo>
                            <a:pt x="901" y="206"/>
                          </a:lnTo>
                          <a:lnTo>
                            <a:pt x="909" y="206"/>
                          </a:lnTo>
                          <a:lnTo>
                            <a:pt x="916" y="212"/>
                          </a:lnTo>
                          <a:lnTo>
                            <a:pt x="917" y="220"/>
                          </a:lnTo>
                          <a:lnTo>
                            <a:pt x="908" y="234"/>
                          </a:lnTo>
                          <a:lnTo>
                            <a:pt x="887" y="235"/>
                          </a:lnTo>
                          <a:lnTo>
                            <a:pt x="878" y="234"/>
                          </a:lnTo>
                          <a:lnTo>
                            <a:pt x="877" y="224"/>
                          </a:lnTo>
                          <a:lnTo>
                            <a:pt x="866" y="224"/>
                          </a:lnTo>
                          <a:lnTo>
                            <a:pt x="847" y="236"/>
                          </a:lnTo>
                          <a:lnTo>
                            <a:pt x="832" y="234"/>
                          </a:lnTo>
                          <a:lnTo>
                            <a:pt x="822" y="232"/>
                          </a:lnTo>
                          <a:lnTo>
                            <a:pt x="793" y="238"/>
                          </a:lnTo>
                          <a:lnTo>
                            <a:pt x="771" y="234"/>
                          </a:lnTo>
                          <a:lnTo>
                            <a:pt x="765" y="238"/>
                          </a:lnTo>
                          <a:lnTo>
                            <a:pt x="771" y="255"/>
                          </a:lnTo>
                          <a:lnTo>
                            <a:pt x="765" y="259"/>
                          </a:lnTo>
                          <a:lnTo>
                            <a:pt x="756" y="257"/>
                          </a:lnTo>
                          <a:lnTo>
                            <a:pt x="733" y="240"/>
                          </a:lnTo>
                          <a:lnTo>
                            <a:pt x="685" y="235"/>
                          </a:lnTo>
                          <a:lnTo>
                            <a:pt x="675" y="238"/>
                          </a:lnTo>
                          <a:lnTo>
                            <a:pt x="663" y="234"/>
                          </a:lnTo>
                          <a:lnTo>
                            <a:pt x="632" y="257"/>
                          </a:lnTo>
                          <a:lnTo>
                            <a:pt x="620" y="257"/>
                          </a:lnTo>
                          <a:lnTo>
                            <a:pt x="607" y="267"/>
                          </a:lnTo>
                          <a:lnTo>
                            <a:pt x="603" y="273"/>
                          </a:lnTo>
                          <a:lnTo>
                            <a:pt x="595" y="275"/>
                          </a:lnTo>
                          <a:lnTo>
                            <a:pt x="578" y="271"/>
                          </a:lnTo>
                          <a:lnTo>
                            <a:pt x="556" y="275"/>
                          </a:lnTo>
                          <a:lnTo>
                            <a:pt x="556" y="296"/>
                          </a:lnTo>
                          <a:lnTo>
                            <a:pt x="550" y="301"/>
                          </a:lnTo>
                          <a:lnTo>
                            <a:pt x="509" y="339"/>
                          </a:lnTo>
                          <a:lnTo>
                            <a:pt x="499" y="336"/>
                          </a:lnTo>
                          <a:lnTo>
                            <a:pt x="495" y="332"/>
                          </a:lnTo>
                          <a:lnTo>
                            <a:pt x="513" y="304"/>
                          </a:lnTo>
                          <a:lnTo>
                            <a:pt x="513" y="296"/>
                          </a:lnTo>
                          <a:lnTo>
                            <a:pt x="488" y="296"/>
                          </a:lnTo>
                          <a:lnTo>
                            <a:pt x="478" y="317"/>
                          </a:lnTo>
                          <a:lnTo>
                            <a:pt x="471" y="325"/>
                          </a:lnTo>
                          <a:lnTo>
                            <a:pt x="462" y="316"/>
                          </a:lnTo>
                          <a:lnTo>
                            <a:pt x="459" y="296"/>
                          </a:lnTo>
                          <a:lnTo>
                            <a:pt x="456" y="298"/>
                          </a:lnTo>
                          <a:lnTo>
                            <a:pt x="454" y="324"/>
                          </a:lnTo>
                          <a:lnTo>
                            <a:pt x="435" y="349"/>
                          </a:lnTo>
                          <a:lnTo>
                            <a:pt x="427" y="377"/>
                          </a:lnTo>
                          <a:lnTo>
                            <a:pt x="421" y="394"/>
                          </a:lnTo>
                          <a:lnTo>
                            <a:pt x="400" y="426"/>
                          </a:lnTo>
                          <a:lnTo>
                            <a:pt x="400" y="447"/>
                          </a:lnTo>
                          <a:lnTo>
                            <a:pt x="393" y="454"/>
                          </a:lnTo>
                          <a:lnTo>
                            <a:pt x="373" y="441"/>
                          </a:lnTo>
                          <a:lnTo>
                            <a:pt x="366" y="422"/>
                          </a:lnTo>
                          <a:lnTo>
                            <a:pt x="376" y="414"/>
                          </a:lnTo>
                          <a:lnTo>
                            <a:pt x="378" y="399"/>
                          </a:lnTo>
                          <a:lnTo>
                            <a:pt x="376" y="396"/>
                          </a:lnTo>
                          <a:lnTo>
                            <a:pt x="347" y="403"/>
                          </a:lnTo>
                          <a:lnTo>
                            <a:pt x="347" y="399"/>
                          </a:lnTo>
                          <a:lnTo>
                            <a:pt x="350" y="351"/>
                          </a:lnTo>
                          <a:lnTo>
                            <a:pt x="347" y="336"/>
                          </a:lnTo>
                          <a:lnTo>
                            <a:pt x="330" y="321"/>
                          </a:lnTo>
                          <a:lnTo>
                            <a:pt x="308" y="317"/>
                          </a:lnTo>
                          <a:lnTo>
                            <a:pt x="311" y="310"/>
                          </a:lnTo>
                          <a:lnTo>
                            <a:pt x="313" y="309"/>
                          </a:lnTo>
                          <a:lnTo>
                            <a:pt x="306" y="301"/>
                          </a:lnTo>
                          <a:lnTo>
                            <a:pt x="284" y="296"/>
                          </a:lnTo>
                          <a:lnTo>
                            <a:pt x="255" y="287"/>
                          </a:lnTo>
                          <a:lnTo>
                            <a:pt x="245" y="287"/>
                          </a:lnTo>
                          <a:lnTo>
                            <a:pt x="240" y="296"/>
                          </a:lnTo>
                          <a:lnTo>
                            <a:pt x="235" y="287"/>
                          </a:lnTo>
                          <a:lnTo>
                            <a:pt x="217" y="287"/>
                          </a:lnTo>
                          <a:lnTo>
                            <a:pt x="193" y="261"/>
                          </a:lnTo>
                          <a:lnTo>
                            <a:pt x="173" y="261"/>
                          </a:lnTo>
                          <a:lnTo>
                            <a:pt x="53" y="238"/>
                          </a:lnTo>
                          <a:lnTo>
                            <a:pt x="37" y="235"/>
                          </a:lnTo>
                          <a:lnTo>
                            <a:pt x="33" y="212"/>
                          </a:lnTo>
                          <a:lnTo>
                            <a:pt x="25" y="208"/>
                          </a:lnTo>
                          <a:lnTo>
                            <a:pt x="4" y="204"/>
                          </a:lnTo>
                          <a:lnTo>
                            <a:pt x="0" y="193"/>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44" name="Google Shape;1124;p156">
                      <a:extLst>
                        <a:ext uri="{FF2B5EF4-FFF2-40B4-BE49-F238E27FC236}">
                          <a16:creationId xmlns:a16="http://schemas.microsoft.com/office/drawing/2014/main" id="{C17C9B14-D731-3BE7-5A23-C704E8457F5E}"/>
                        </a:ext>
                      </a:extLst>
                    </p:cNvPr>
                    <p:cNvSpPr/>
                    <p:nvPr/>
                  </p:nvSpPr>
                  <p:spPr>
                    <a:xfrm>
                      <a:off x="6632710" y="3409499"/>
                      <a:ext cx="402431" cy="713188"/>
                    </a:xfrm>
                    <a:custGeom>
                      <a:avLst/>
                      <a:gdLst/>
                      <a:ahLst/>
                      <a:cxnLst/>
                      <a:rect l="l" t="t" r="r" b="b"/>
                      <a:pathLst>
                        <a:path w="601" h="1065" extrusionOk="0">
                          <a:moveTo>
                            <a:pt x="492" y="0"/>
                          </a:moveTo>
                          <a:lnTo>
                            <a:pt x="104" y="27"/>
                          </a:lnTo>
                          <a:lnTo>
                            <a:pt x="108" y="37"/>
                          </a:lnTo>
                          <a:lnTo>
                            <a:pt x="140" y="54"/>
                          </a:lnTo>
                          <a:lnTo>
                            <a:pt x="143" y="73"/>
                          </a:lnTo>
                          <a:lnTo>
                            <a:pt x="171" y="90"/>
                          </a:lnTo>
                          <a:lnTo>
                            <a:pt x="178" y="124"/>
                          </a:lnTo>
                          <a:lnTo>
                            <a:pt x="175" y="137"/>
                          </a:lnTo>
                          <a:lnTo>
                            <a:pt x="169" y="159"/>
                          </a:lnTo>
                          <a:lnTo>
                            <a:pt x="157" y="170"/>
                          </a:lnTo>
                          <a:lnTo>
                            <a:pt x="157" y="183"/>
                          </a:lnTo>
                          <a:lnTo>
                            <a:pt x="131" y="213"/>
                          </a:lnTo>
                          <a:lnTo>
                            <a:pt x="108" y="221"/>
                          </a:lnTo>
                          <a:lnTo>
                            <a:pt x="102" y="225"/>
                          </a:lnTo>
                          <a:lnTo>
                            <a:pt x="73" y="225"/>
                          </a:lnTo>
                          <a:lnTo>
                            <a:pt x="59" y="238"/>
                          </a:lnTo>
                          <a:lnTo>
                            <a:pt x="47" y="253"/>
                          </a:lnTo>
                          <a:lnTo>
                            <a:pt x="49" y="270"/>
                          </a:lnTo>
                          <a:lnTo>
                            <a:pt x="67" y="288"/>
                          </a:lnTo>
                          <a:lnTo>
                            <a:pt x="73" y="301"/>
                          </a:lnTo>
                          <a:lnTo>
                            <a:pt x="67" y="329"/>
                          </a:lnTo>
                          <a:lnTo>
                            <a:pt x="45" y="378"/>
                          </a:lnTo>
                          <a:lnTo>
                            <a:pt x="24" y="392"/>
                          </a:lnTo>
                          <a:lnTo>
                            <a:pt x="19" y="405"/>
                          </a:lnTo>
                          <a:lnTo>
                            <a:pt x="20" y="423"/>
                          </a:lnTo>
                          <a:lnTo>
                            <a:pt x="4" y="437"/>
                          </a:lnTo>
                          <a:lnTo>
                            <a:pt x="4" y="445"/>
                          </a:lnTo>
                          <a:lnTo>
                            <a:pt x="0" y="465"/>
                          </a:lnTo>
                          <a:lnTo>
                            <a:pt x="3" y="501"/>
                          </a:lnTo>
                          <a:lnTo>
                            <a:pt x="16" y="534"/>
                          </a:lnTo>
                          <a:lnTo>
                            <a:pt x="19" y="548"/>
                          </a:lnTo>
                          <a:lnTo>
                            <a:pt x="63" y="595"/>
                          </a:lnTo>
                          <a:lnTo>
                            <a:pt x="104" y="630"/>
                          </a:lnTo>
                          <a:lnTo>
                            <a:pt x="116" y="645"/>
                          </a:lnTo>
                          <a:lnTo>
                            <a:pt x="143" y="709"/>
                          </a:lnTo>
                          <a:lnTo>
                            <a:pt x="148" y="715"/>
                          </a:lnTo>
                          <a:lnTo>
                            <a:pt x="161" y="703"/>
                          </a:lnTo>
                          <a:lnTo>
                            <a:pt x="173" y="699"/>
                          </a:lnTo>
                          <a:lnTo>
                            <a:pt x="210" y="714"/>
                          </a:lnTo>
                          <a:lnTo>
                            <a:pt x="215" y="730"/>
                          </a:lnTo>
                          <a:lnTo>
                            <a:pt x="207" y="751"/>
                          </a:lnTo>
                          <a:lnTo>
                            <a:pt x="211" y="778"/>
                          </a:lnTo>
                          <a:lnTo>
                            <a:pt x="186" y="810"/>
                          </a:lnTo>
                          <a:lnTo>
                            <a:pt x="180" y="822"/>
                          </a:lnTo>
                          <a:lnTo>
                            <a:pt x="190" y="845"/>
                          </a:lnTo>
                          <a:lnTo>
                            <a:pt x="214" y="865"/>
                          </a:lnTo>
                          <a:lnTo>
                            <a:pt x="255" y="893"/>
                          </a:lnTo>
                          <a:lnTo>
                            <a:pt x="278" y="900"/>
                          </a:lnTo>
                          <a:lnTo>
                            <a:pt x="319" y="936"/>
                          </a:lnTo>
                          <a:lnTo>
                            <a:pt x="327" y="971"/>
                          </a:lnTo>
                          <a:lnTo>
                            <a:pt x="339" y="986"/>
                          </a:lnTo>
                          <a:lnTo>
                            <a:pt x="339" y="996"/>
                          </a:lnTo>
                          <a:lnTo>
                            <a:pt x="328" y="1006"/>
                          </a:lnTo>
                          <a:lnTo>
                            <a:pt x="328" y="1018"/>
                          </a:lnTo>
                          <a:lnTo>
                            <a:pt x="356" y="1065"/>
                          </a:lnTo>
                          <a:lnTo>
                            <a:pt x="364" y="1064"/>
                          </a:lnTo>
                          <a:lnTo>
                            <a:pt x="366" y="1057"/>
                          </a:lnTo>
                          <a:lnTo>
                            <a:pt x="372" y="1057"/>
                          </a:lnTo>
                          <a:lnTo>
                            <a:pt x="375" y="1059"/>
                          </a:lnTo>
                          <a:lnTo>
                            <a:pt x="390" y="1025"/>
                          </a:lnTo>
                          <a:lnTo>
                            <a:pt x="407" y="1020"/>
                          </a:lnTo>
                          <a:lnTo>
                            <a:pt x="433" y="1021"/>
                          </a:lnTo>
                          <a:lnTo>
                            <a:pt x="449" y="1029"/>
                          </a:lnTo>
                          <a:lnTo>
                            <a:pt x="466" y="1044"/>
                          </a:lnTo>
                          <a:lnTo>
                            <a:pt x="489" y="1036"/>
                          </a:lnTo>
                          <a:lnTo>
                            <a:pt x="477" y="997"/>
                          </a:lnTo>
                          <a:lnTo>
                            <a:pt x="477" y="978"/>
                          </a:lnTo>
                          <a:lnTo>
                            <a:pt x="489" y="966"/>
                          </a:lnTo>
                          <a:lnTo>
                            <a:pt x="539" y="954"/>
                          </a:lnTo>
                          <a:lnTo>
                            <a:pt x="542" y="950"/>
                          </a:lnTo>
                          <a:lnTo>
                            <a:pt x="523" y="935"/>
                          </a:lnTo>
                          <a:lnTo>
                            <a:pt x="523" y="928"/>
                          </a:lnTo>
                          <a:lnTo>
                            <a:pt x="529" y="923"/>
                          </a:lnTo>
                          <a:lnTo>
                            <a:pt x="535" y="910"/>
                          </a:lnTo>
                          <a:lnTo>
                            <a:pt x="542" y="900"/>
                          </a:lnTo>
                          <a:lnTo>
                            <a:pt x="539" y="895"/>
                          </a:lnTo>
                          <a:lnTo>
                            <a:pt x="538" y="888"/>
                          </a:lnTo>
                          <a:lnTo>
                            <a:pt x="538" y="883"/>
                          </a:lnTo>
                          <a:lnTo>
                            <a:pt x="543" y="849"/>
                          </a:lnTo>
                          <a:lnTo>
                            <a:pt x="543" y="818"/>
                          </a:lnTo>
                          <a:lnTo>
                            <a:pt x="563" y="799"/>
                          </a:lnTo>
                          <a:lnTo>
                            <a:pt x="576" y="767"/>
                          </a:lnTo>
                          <a:lnTo>
                            <a:pt x="579" y="756"/>
                          </a:lnTo>
                          <a:lnTo>
                            <a:pt x="601" y="715"/>
                          </a:lnTo>
                          <a:lnTo>
                            <a:pt x="597" y="677"/>
                          </a:lnTo>
                          <a:lnTo>
                            <a:pt x="576" y="644"/>
                          </a:lnTo>
                          <a:lnTo>
                            <a:pt x="583" y="618"/>
                          </a:lnTo>
                          <a:lnTo>
                            <a:pt x="579" y="601"/>
                          </a:lnTo>
                          <a:lnTo>
                            <a:pt x="587" y="595"/>
                          </a:lnTo>
                          <a:lnTo>
                            <a:pt x="550" y="143"/>
                          </a:lnTo>
                          <a:lnTo>
                            <a:pt x="543" y="137"/>
                          </a:lnTo>
                          <a:lnTo>
                            <a:pt x="539" y="127"/>
                          </a:lnTo>
                          <a:lnTo>
                            <a:pt x="524" y="86"/>
                          </a:lnTo>
                          <a:lnTo>
                            <a:pt x="519" y="73"/>
                          </a:lnTo>
                          <a:lnTo>
                            <a:pt x="511" y="59"/>
                          </a:lnTo>
                          <a:lnTo>
                            <a:pt x="492" y="33"/>
                          </a:lnTo>
                          <a:lnTo>
                            <a:pt x="492" y="0"/>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45" name="Google Shape;1125;p156">
                      <a:extLst>
                        <a:ext uri="{FF2B5EF4-FFF2-40B4-BE49-F238E27FC236}">
                          <a16:creationId xmlns:a16="http://schemas.microsoft.com/office/drawing/2014/main" id="{F100A428-F533-8976-2677-64BE96661D94}"/>
                        </a:ext>
                      </a:extLst>
                    </p:cNvPr>
                    <p:cNvSpPr/>
                    <p:nvPr/>
                  </p:nvSpPr>
                  <p:spPr>
                    <a:xfrm>
                      <a:off x="6677770" y="4371294"/>
                      <a:ext cx="355817" cy="619960"/>
                    </a:xfrm>
                    <a:custGeom>
                      <a:avLst/>
                      <a:gdLst/>
                      <a:ahLst/>
                      <a:cxnLst/>
                      <a:rect l="l" t="t" r="r" b="b"/>
                      <a:pathLst>
                        <a:path w="530" h="924" extrusionOk="0">
                          <a:moveTo>
                            <a:pt x="490" y="0"/>
                          </a:moveTo>
                          <a:lnTo>
                            <a:pt x="169" y="20"/>
                          </a:lnTo>
                          <a:lnTo>
                            <a:pt x="169" y="35"/>
                          </a:lnTo>
                          <a:lnTo>
                            <a:pt x="141" y="59"/>
                          </a:lnTo>
                          <a:lnTo>
                            <a:pt x="133" y="88"/>
                          </a:lnTo>
                          <a:lnTo>
                            <a:pt x="134" y="119"/>
                          </a:lnTo>
                          <a:lnTo>
                            <a:pt x="131" y="133"/>
                          </a:lnTo>
                          <a:lnTo>
                            <a:pt x="102" y="152"/>
                          </a:lnTo>
                          <a:lnTo>
                            <a:pt x="82" y="182"/>
                          </a:lnTo>
                          <a:lnTo>
                            <a:pt x="74" y="188"/>
                          </a:lnTo>
                          <a:lnTo>
                            <a:pt x="74" y="212"/>
                          </a:lnTo>
                          <a:lnTo>
                            <a:pt x="56" y="228"/>
                          </a:lnTo>
                          <a:lnTo>
                            <a:pt x="56" y="248"/>
                          </a:lnTo>
                          <a:lnTo>
                            <a:pt x="51" y="271"/>
                          </a:lnTo>
                          <a:lnTo>
                            <a:pt x="35" y="295"/>
                          </a:lnTo>
                          <a:lnTo>
                            <a:pt x="41" y="325"/>
                          </a:lnTo>
                          <a:lnTo>
                            <a:pt x="53" y="337"/>
                          </a:lnTo>
                          <a:lnTo>
                            <a:pt x="55" y="358"/>
                          </a:lnTo>
                          <a:lnTo>
                            <a:pt x="63" y="366"/>
                          </a:lnTo>
                          <a:lnTo>
                            <a:pt x="63" y="373"/>
                          </a:lnTo>
                          <a:lnTo>
                            <a:pt x="52" y="377"/>
                          </a:lnTo>
                          <a:lnTo>
                            <a:pt x="51" y="399"/>
                          </a:lnTo>
                          <a:lnTo>
                            <a:pt x="51" y="409"/>
                          </a:lnTo>
                          <a:lnTo>
                            <a:pt x="51" y="420"/>
                          </a:lnTo>
                          <a:lnTo>
                            <a:pt x="74" y="458"/>
                          </a:lnTo>
                          <a:lnTo>
                            <a:pt x="74" y="497"/>
                          </a:lnTo>
                          <a:lnTo>
                            <a:pt x="83" y="518"/>
                          </a:lnTo>
                          <a:lnTo>
                            <a:pt x="92" y="532"/>
                          </a:lnTo>
                          <a:lnTo>
                            <a:pt x="94" y="548"/>
                          </a:lnTo>
                          <a:lnTo>
                            <a:pt x="74" y="557"/>
                          </a:lnTo>
                          <a:lnTo>
                            <a:pt x="72" y="561"/>
                          </a:lnTo>
                          <a:lnTo>
                            <a:pt x="56" y="602"/>
                          </a:lnTo>
                          <a:lnTo>
                            <a:pt x="29" y="650"/>
                          </a:lnTo>
                          <a:lnTo>
                            <a:pt x="4" y="729"/>
                          </a:lnTo>
                          <a:lnTo>
                            <a:pt x="0" y="786"/>
                          </a:lnTo>
                          <a:lnTo>
                            <a:pt x="298" y="773"/>
                          </a:lnTo>
                          <a:lnTo>
                            <a:pt x="303" y="784"/>
                          </a:lnTo>
                          <a:lnTo>
                            <a:pt x="297" y="814"/>
                          </a:lnTo>
                          <a:lnTo>
                            <a:pt x="297" y="857"/>
                          </a:lnTo>
                          <a:lnTo>
                            <a:pt x="330" y="889"/>
                          </a:lnTo>
                          <a:lnTo>
                            <a:pt x="338" y="923"/>
                          </a:lnTo>
                          <a:lnTo>
                            <a:pt x="361" y="924"/>
                          </a:lnTo>
                          <a:lnTo>
                            <a:pt x="385" y="898"/>
                          </a:lnTo>
                          <a:lnTo>
                            <a:pt x="460" y="876"/>
                          </a:lnTo>
                          <a:lnTo>
                            <a:pt x="478" y="885"/>
                          </a:lnTo>
                          <a:lnTo>
                            <a:pt x="505" y="876"/>
                          </a:lnTo>
                          <a:lnTo>
                            <a:pt x="507" y="884"/>
                          </a:lnTo>
                          <a:lnTo>
                            <a:pt x="525" y="888"/>
                          </a:lnTo>
                          <a:lnTo>
                            <a:pt x="530" y="885"/>
                          </a:lnTo>
                          <a:lnTo>
                            <a:pt x="494" y="596"/>
                          </a:lnTo>
                          <a:lnTo>
                            <a:pt x="491" y="572"/>
                          </a:lnTo>
                          <a:lnTo>
                            <a:pt x="506" y="17"/>
                          </a:lnTo>
                          <a:lnTo>
                            <a:pt x="490" y="0"/>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46" name="Google Shape;1126;p156">
                      <a:extLst>
                        <a:ext uri="{FF2B5EF4-FFF2-40B4-BE49-F238E27FC236}">
                          <a16:creationId xmlns:a16="http://schemas.microsoft.com/office/drawing/2014/main" id="{A87A0931-CF33-01DB-8CB6-5FB235804F5F}"/>
                        </a:ext>
                      </a:extLst>
                    </p:cNvPr>
                    <p:cNvSpPr/>
                    <p:nvPr/>
                  </p:nvSpPr>
                  <p:spPr>
                    <a:xfrm>
                      <a:off x="7275978" y="4313803"/>
                      <a:ext cx="554702" cy="570240"/>
                    </a:xfrm>
                    <a:custGeom>
                      <a:avLst/>
                      <a:gdLst/>
                      <a:ahLst/>
                      <a:cxnLst/>
                      <a:rect l="l" t="t" r="r" b="b"/>
                      <a:pathLst>
                        <a:path w="824" h="850" extrusionOk="0">
                          <a:moveTo>
                            <a:pt x="0" y="50"/>
                          </a:moveTo>
                          <a:lnTo>
                            <a:pt x="112" y="444"/>
                          </a:lnTo>
                          <a:lnTo>
                            <a:pt x="120" y="455"/>
                          </a:lnTo>
                          <a:lnTo>
                            <a:pt x="133" y="486"/>
                          </a:lnTo>
                          <a:lnTo>
                            <a:pt x="137" y="499"/>
                          </a:lnTo>
                          <a:lnTo>
                            <a:pt x="152" y="504"/>
                          </a:lnTo>
                          <a:lnTo>
                            <a:pt x="160" y="521"/>
                          </a:lnTo>
                          <a:lnTo>
                            <a:pt x="157" y="534"/>
                          </a:lnTo>
                          <a:lnTo>
                            <a:pt x="172" y="549"/>
                          </a:lnTo>
                          <a:lnTo>
                            <a:pt x="168" y="559"/>
                          </a:lnTo>
                          <a:lnTo>
                            <a:pt x="156" y="579"/>
                          </a:lnTo>
                          <a:lnTo>
                            <a:pt x="156" y="604"/>
                          </a:lnTo>
                          <a:lnTo>
                            <a:pt x="141" y="624"/>
                          </a:lnTo>
                          <a:lnTo>
                            <a:pt x="143" y="658"/>
                          </a:lnTo>
                          <a:lnTo>
                            <a:pt x="164" y="702"/>
                          </a:lnTo>
                          <a:lnTo>
                            <a:pt x="160" y="751"/>
                          </a:lnTo>
                          <a:lnTo>
                            <a:pt x="180" y="776"/>
                          </a:lnTo>
                          <a:lnTo>
                            <a:pt x="182" y="790"/>
                          </a:lnTo>
                          <a:lnTo>
                            <a:pt x="182" y="796"/>
                          </a:lnTo>
                          <a:lnTo>
                            <a:pt x="199" y="815"/>
                          </a:lnTo>
                          <a:lnTo>
                            <a:pt x="198" y="827"/>
                          </a:lnTo>
                          <a:lnTo>
                            <a:pt x="211" y="846"/>
                          </a:lnTo>
                          <a:lnTo>
                            <a:pt x="638" y="815"/>
                          </a:lnTo>
                          <a:lnTo>
                            <a:pt x="649" y="837"/>
                          </a:lnTo>
                          <a:lnTo>
                            <a:pt x="656" y="847"/>
                          </a:lnTo>
                          <a:lnTo>
                            <a:pt x="677" y="850"/>
                          </a:lnTo>
                          <a:lnTo>
                            <a:pt x="680" y="827"/>
                          </a:lnTo>
                          <a:lnTo>
                            <a:pt x="668" y="784"/>
                          </a:lnTo>
                          <a:lnTo>
                            <a:pt x="669" y="768"/>
                          </a:lnTo>
                          <a:lnTo>
                            <a:pt x="673" y="763"/>
                          </a:lnTo>
                          <a:lnTo>
                            <a:pt x="689" y="753"/>
                          </a:lnTo>
                          <a:lnTo>
                            <a:pt x="718" y="767"/>
                          </a:lnTo>
                          <a:lnTo>
                            <a:pt x="749" y="768"/>
                          </a:lnTo>
                          <a:lnTo>
                            <a:pt x="759" y="763"/>
                          </a:lnTo>
                          <a:lnTo>
                            <a:pt x="754" y="735"/>
                          </a:lnTo>
                          <a:lnTo>
                            <a:pt x="751" y="718"/>
                          </a:lnTo>
                          <a:lnTo>
                            <a:pt x="751" y="698"/>
                          </a:lnTo>
                          <a:lnTo>
                            <a:pt x="754" y="677"/>
                          </a:lnTo>
                          <a:lnTo>
                            <a:pt x="777" y="619"/>
                          </a:lnTo>
                          <a:lnTo>
                            <a:pt x="778" y="585"/>
                          </a:lnTo>
                          <a:lnTo>
                            <a:pt x="789" y="559"/>
                          </a:lnTo>
                          <a:lnTo>
                            <a:pt x="804" y="533"/>
                          </a:lnTo>
                          <a:lnTo>
                            <a:pt x="814" y="522"/>
                          </a:lnTo>
                          <a:lnTo>
                            <a:pt x="822" y="518"/>
                          </a:lnTo>
                          <a:lnTo>
                            <a:pt x="824" y="505"/>
                          </a:lnTo>
                          <a:lnTo>
                            <a:pt x="812" y="504"/>
                          </a:lnTo>
                          <a:lnTo>
                            <a:pt x="812" y="501"/>
                          </a:lnTo>
                          <a:lnTo>
                            <a:pt x="806" y="501"/>
                          </a:lnTo>
                          <a:lnTo>
                            <a:pt x="783" y="501"/>
                          </a:lnTo>
                          <a:lnTo>
                            <a:pt x="778" y="497"/>
                          </a:lnTo>
                          <a:lnTo>
                            <a:pt x="775" y="486"/>
                          </a:lnTo>
                          <a:lnTo>
                            <a:pt x="761" y="444"/>
                          </a:lnTo>
                          <a:lnTo>
                            <a:pt x="747" y="419"/>
                          </a:lnTo>
                          <a:lnTo>
                            <a:pt x="722" y="411"/>
                          </a:lnTo>
                          <a:lnTo>
                            <a:pt x="710" y="371"/>
                          </a:lnTo>
                          <a:lnTo>
                            <a:pt x="695" y="353"/>
                          </a:lnTo>
                          <a:lnTo>
                            <a:pt x="689" y="334"/>
                          </a:lnTo>
                          <a:lnTo>
                            <a:pt x="672" y="330"/>
                          </a:lnTo>
                          <a:lnTo>
                            <a:pt x="646" y="318"/>
                          </a:lnTo>
                          <a:lnTo>
                            <a:pt x="630" y="297"/>
                          </a:lnTo>
                          <a:lnTo>
                            <a:pt x="612" y="287"/>
                          </a:lnTo>
                          <a:lnTo>
                            <a:pt x="610" y="275"/>
                          </a:lnTo>
                          <a:lnTo>
                            <a:pt x="598" y="255"/>
                          </a:lnTo>
                          <a:lnTo>
                            <a:pt x="594" y="248"/>
                          </a:lnTo>
                          <a:lnTo>
                            <a:pt x="570" y="240"/>
                          </a:lnTo>
                          <a:lnTo>
                            <a:pt x="519" y="195"/>
                          </a:lnTo>
                          <a:lnTo>
                            <a:pt x="501" y="191"/>
                          </a:lnTo>
                          <a:lnTo>
                            <a:pt x="492" y="174"/>
                          </a:lnTo>
                          <a:lnTo>
                            <a:pt x="474" y="156"/>
                          </a:lnTo>
                          <a:lnTo>
                            <a:pt x="458" y="126"/>
                          </a:lnTo>
                          <a:lnTo>
                            <a:pt x="442" y="109"/>
                          </a:lnTo>
                          <a:lnTo>
                            <a:pt x="440" y="99"/>
                          </a:lnTo>
                          <a:lnTo>
                            <a:pt x="405" y="90"/>
                          </a:lnTo>
                          <a:lnTo>
                            <a:pt x="363" y="75"/>
                          </a:lnTo>
                          <a:lnTo>
                            <a:pt x="352" y="59"/>
                          </a:lnTo>
                          <a:lnTo>
                            <a:pt x="364" y="29"/>
                          </a:lnTo>
                          <a:lnTo>
                            <a:pt x="378" y="21"/>
                          </a:lnTo>
                          <a:lnTo>
                            <a:pt x="384" y="9"/>
                          </a:lnTo>
                          <a:lnTo>
                            <a:pt x="384" y="3"/>
                          </a:lnTo>
                          <a:lnTo>
                            <a:pt x="384" y="0"/>
                          </a:lnTo>
                          <a:lnTo>
                            <a:pt x="157" y="32"/>
                          </a:lnTo>
                          <a:lnTo>
                            <a:pt x="0" y="50"/>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47" name="Google Shape;1127;p156">
                      <a:extLst>
                        <a:ext uri="{FF2B5EF4-FFF2-40B4-BE49-F238E27FC236}">
                          <a16:creationId xmlns:a16="http://schemas.microsoft.com/office/drawing/2014/main" id="{E3F5F696-435D-D457-82C3-DEC2ADA058E9}"/>
                        </a:ext>
                      </a:extLst>
                    </p:cNvPr>
                    <p:cNvSpPr/>
                    <p:nvPr/>
                  </p:nvSpPr>
                  <p:spPr>
                    <a:xfrm>
                      <a:off x="6791196" y="4094719"/>
                      <a:ext cx="834384" cy="290558"/>
                    </a:xfrm>
                    <a:custGeom>
                      <a:avLst/>
                      <a:gdLst/>
                      <a:ahLst/>
                      <a:cxnLst/>
                      <a:rect l="l" t="t" r="r" b="b"/>
                      <a:pathLst>
                        <a:path w="1240" h="434" extrusionOk="0">
                          <a:moveTo>
                            <a:pt x="1240" y="0"/>
                          </a:moveTo>
                          <a:lnTo>
                            <a:pt x="993" y="34"/>
                          </a:lnTo>
                          <a:lnTo>
                            <a:pt x="978" y="39"/>
                          </a:lnTo>
                          <a:lnTo>
                            <a:pt x="352" y="97"/>
                          </a:lnTo>
                          <a:lnTo>
                            <a:pt x="338" y="90"/>
                          </a:lnTo>
                          <a:lnTo>
                            <a:pt x="313" y="93"/>
                          </a:lnTo>
                          <a:lnTo>
                            <a:pt x="321" y="106"/>
                          </a:lnTo>
                          <a:lnTo>
                            <a:pt x="321" y="122"/>
                          </a:lnTo>
                          <a:lnTo>
                            <a:pt x="101" y="141"/>
                          </a:lnTo>
                          <a:lnTo>
                            <a:pt x="90" y="168"/>
                          </a:lnTo>
                          <a:lnTo>
                            <a:pt x="85" y="202"/>
                          </a:lnTo>
                          <a:lnTo>
                            <a:pt x="86" y="211"/>
                          </a:lnTo>
                          <a:lnTo>
                            <a:pt x="79" y="238"/>
                          </a:lnTo>
                          <a:lnTo>
                            <a:pt x="71" y="250"/>
                          </a:lnTo>
                          <a:lnTo>
                            <a:pt x="74" y="257"/>
                          </a:lnTo>
                          <a:lnTo>
                            <a:pt x="70" y="273"/>
                          </a:lnTo>
                          <a:lnTo>
                            <a:pt x="51" y="294"/>
                          </a:lnTo>
                          <a:lnTo>
                            <a:pt x="46" y="333"/>
                          </a:lnTo>
                          <a:lnTo>
                            <a:pt x="23" y="359"/>
                          </a:lnTo>
                          <a:lnTo>
                            <a:pt x="27" y="387"/>
                          </a:lnTo>
                          <a:lnTo>
                            <a:pt x="23" y="416"/>
                          </a:lnTo>
                          <a:lnTo>
                            <a:pt x="17" y="418"/>
                          </a:lnTo>
                          <a:lnTo>
                            <a:pt x="0" y="434"/>
                          </a:lnTo>
                          <a:lnTo>
                            <a:pt x="321" y="414"/>
                          </a:lnTo>
                          <a:lnTo>
                            <a:pt x="721" y="378"/>
                          </a:lnTo>
                          <a:lnTo>
                            <a:pt x="878" y="360"/>
                          </a:lnTo>
                          <a:lnTo>
                            <a:pt x="881" y="317"/>
                          </a:lnTo>
                          <a:lnTo>
                            <a:pt x="896" y="317"/>
                          </a:lnTo>
                          <a:lnTo>
                            <a:pt x="899" y="312"/>
                          </a:lnTo>
                          <a:lnTo>
                            <a:pt x="911" y="300"/>
                          </a:lnTo>
                          <a:lnTo>
                            <a:pt x="912" y="290"/>
                          </a:lnTo>
                          <a:lnTo>
                            <a:pt x="911" y="284"/>
                          </a:lnTo>
                          <a:lnTo>
                            <a:pt x="917" y="271"/>
                          </a:lnTo>
                          <a:lnTo>
                            <a:pt x="932" y="257"/>
                          </a:lnTo>
                          <a:lnTo>
                            <a:pt x="962" y="245"/>
                          </a:lnTo>
                          <a:lnTo>
                            <a:pt x="994" y="232"/>
                          </a:lnTo>
                          <a:lnTo>
                            <a:pt x="1026" y="203"/>
                          </a:lnTo>
                          <a:lnTo>
                            <a:pt x="1045" y="198"/>
                          </a:lnTo>
                          <a:lnTo>
                            <a:pt x="1068" y="175"/>
                          </a:lnTo>
                          <a:lnTo>
                            <a:pt x="1073" y="156"/>
                          </a:lnTo>
                          <a:lnTo>
                            <a:pt x="1077" y="155"/>
                          </a:lnTo>
                          <a:lnTo>
                            <a:pt x="1084" y="156"/>
                          </a:lnTo>
                          <a:lnTo>
                            <a:pt x="1088" y="148"/>
                          </a:lnTo>
                          <a:lnTo>
                            <a:pt x="1093" y="145"/>
                          </a:lnTo>
                          <a:lnTo>
                            <a:pt x="1105" y="133"/>
                          </a:lnTo>
                          <a:lnTo>
                            <a:pt x="1110" y="134"/>
                          </a:lnTo>
                          <a:lnTo>
                            <a:pt x="1122" y="141"/>
                          </a:lnTo>
                          <a:lnTo>
                            <a:pt x="1128" y="134"/>
                          </a:lnTo>
                          <a:lnTo>
                            <a:pt x="1130" y="129"/>
                          </a:lnTo>
                          <a:lnTo>
                            <a:pt x="1150" y="117"/>
                          </a:lnTo>
                          <a:lnTo>
                            <a:pt x="1163" y="109"/>
                          </a:lnTo>
                          <a:lnTo>
                            <a:pt x="1190" y="108"/>
                          </a:lnTo>
                          <a:lnTo>
                            <a:pt x="1213" y="63"/>
                          </a:lnTo>
                          <a:lnTo>
                            <a:pt x="1234" y="51"/>
                          </a:lnTo>
                          <a:lnTo>
                            <a:pt x="1236" y="38"/>
                          </a:lnTo>
                          <a:lnTo>
                            <a:pt x="1240" y="30"/>
                          </a:lnTo>
                          <a:lnTo>
                            <a:pt x="1237" y="15"/>
                          </a:lnTo>
                          <a:lnTo>
                            <a:pt x="1240" y="0"/>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48" name="Google Shape;1128;p156">
                      <a:extLst>
                        <a:ext uri="{FF2B5EF4-FFF2-40B4-BE49-F238E27FC236}">
                          <a16:creationId xmlns:a16="http://schemas.microsoft.com/office/drawing/2014/main" id="{D36DD1C2-8AFE-C4F3-B2C9-18F8C3EBBBF6}"/>
                        </a:ext>
                      </a:extLst>
                    </p:cNvPr>
                    <p:cNvSpPr/>
                    <p:nvPr/>
                  </p:nvSpPr>
                  <p:spPr>
                    <a:xfrm>
                      <a:off x="6859563" y="3807269"/>
                      <a:ext cx="744264" cy="382232"/>
                    </a:xfrm>
                    <a:custGeom>
                      <a:avLst/>
                      <a:gdLst/>
                      <a:ahLst/>
                      <a:cxnLst/>
                      <a:rect l="l" t="t" r="r" b="b"/>
                      <a:pathLst>
                        <a:path w="1105" h="567" extrusionOk="0">
                          <a:moveTo>
                            <a:pt x="0" y="567"/>
                          </a:moveTo>
                          <a:lnTo>
                            <a:pt x="220" y="548"/>
                          </a:lnTo>
                          <a:lnTo>
                            <a:pt x="220" y="532"/>
                          </a:lnTo>
                          <a:lnTo>
                            <a:pt x="212" y="519"/>
                          </a:lnTo>
                          <a:lnTo>
                            <a:pt x="237" y="516"/>
                          </a:lnTo>
                          <a:lnTo>
                            <a:pt x="251" y="523"/>
                          </a:lnTo>
                          <a:lnTo>
                            <a:pt x="877" y="465"/>
                          </a:lnTo>
                          <a:lnTo>
                            <a:pt x="892" y="460"/>
                          </a:lnTo>
                          <a:lnTo>
                            <a:pt x="902" y="445"/>
                          </a:lnTo>
                          <a:lnTo>
                            <a:pt x="951" y="425"/>
                          </a:lnTo>
                          <a:lnTo>
                            <a:pt x="962" y="409"/>
                          </a:lnTo>
                          <a:lnTo>
                            <a:pt x="987" y="387"/>
                          </a:lnTo>
                          <a:lnTo>
                            <a:pt x="991" y="371"/>
                          </a:lnTo>
                          <a:lnTo>
                            <a:pt x="996" y="364"/>
                          </a:lnTo>
                          <a:lnTo>
                            <a:pt x="1010" y="355"/>
                          </a:lnTo>
                          <a:lnTo>
                            <a:pt x="1010" y="341"/>
                          </a:lnTo>
                          <a:lnTo>
                            <a:pt x="1025" y="328"/>
                          </a:lnTo>
                          <a:lnTo>
                            <a:pt x="1101" y="264"/>
                          </a:lnTo>
                          <a:lnTo>
                            <a:pt x="1105" y="249"/>
                          </a:lnTo>
                          <a:lnTo>
                            <a:pt x="1096" y="249"/>
                          </a:lnTo>
                          <a:lnTo>
                            <a:pt x="1086" y="239"/>
                          </a:lnTo>
                          <a:lnTo>
                            <a:pt x="1084" y="239"/>
                          </a:lnTo>
                          <a:lnTo>
                            <a:pt x="1078" y="230"/>
                          </a:lnTo>
                          <a:lnTo>
                            <a:pt x="1062" y="227"/>
                          </a:lnTo>
                          <a:lnTo>
                            <a:pt x="1057" y="229"/>
                          </a:lnTo>
                          <a:lnTo>
                            <a:pt x="1049" y="225"/>
                          </a:lnTo>
                          <a:lnTo>
                            <a:pt x="1029" y="196"/>
                          </a:lnTo>
                          <a:lnTo>
                            <a:pt x="1002" y="156"/>
                          </a:lnTo>
                          <a:lnTo>
                            <a:pt x="998" y="143"/>
                          </a:lnTo>
                          <a:lnTo>
                            <a:pt x="1000" y="135"/>
                          </a:lnTo>
                          <a:lnTo>
                            <a:pt x="1000" y="114"/>
                          </a:lnTo>
                          <a:lnTo>
                            <a:pt x="996" y="90"/>
                          </a:lnTo>
                          <a:lnTo>
                            <a:pt x="987" y="89"/>
                          </a:lnTo>
                          <a:lnTo>
                            <a:pt x="975" y="76"/>
                          </a:lnTo>
                          <a:lnTo>
                            <a:pt x="955" y="72"/>
                          </a:lnTo>
                          <a:lnTo>
                            <a:pt x="941" y="50"/>
                          </a:lnTo>
                          <a:lnTo>
                            <a:pt x="936" y="35"/>
                          </a:lnTo>
                          <a:lnTo>
                            <a:pt x="913" y="50"/>
                          </a:lnTo>
                          <a:lnTo>
                            <a:pt x="909" y="57"/>
                          </a:lnTo>
                          <a:lnTo>
                            <a:pt x="902" y="61"/>
                          </a:lnTo>
                          <a:lnTo>
                            <a:pt x="901" y="67"/>
                          </a:lnTo>
                          <a:lnTo>
                            <a:pt x="877" y="73"/>
                          </a:lnTo>
                          <a:lnTo>
                            <a:pt x="851" y="58"/>
                          </a:lnTo>
                          <a:lnTo>
                            <a:pt x="843" y="59"/>
                          </a:lnTo>
                          <a:lnTo>
                            <a:pt x="831" y="78"/>
                          </a:lnTo>
                          <a:lnTo>
                            <a:pt x="795" y="57"/>
                          </a:lnTo>
                          <a:lnTo>
                            <a:pt x="763" y="57"/>
                          </a:lnTo>
                          <a:lnTo>
                            <a:pt x="740" y="50"/>
                          </a:lnTo>
                          <a:lnTo>
                            <a:pt x="732" y="23"/>
                          </a:lnTo>
                          <a:lnTo>
                            <a:pt x="700" y="0"/>
                          </a:lnTo>
                          <a:lnTo>
                            <a:pt x="682" y="8"/>
                          </a:lnTo>
                          <a:lnTo>
                            <a:pt x="677" y="8"/>
                          </a:lnTo>
                          <a:lnTo>
                            <a:pt x="659" y="0"/>
                          </a:lnTo>
                          <a:lnTo>
                            <a:pt x="650" y="0"/>
                          </a:lnTo>
                          <a:lnTo>
                            <a:pt x="644" y="15"/>
                          </a:lnTo>
                          <a:lnTo>
                            <a:pt x="644" y="24"/>
                          </a:lnTo>
                          <a:lnTo>
                            <a:pt x="655" y="57"/>
                          </a:lnTo>
                          <a:lnTo>
                            <a:pt x="647" y="73"/>
                          </a:lnTo>
                          <a:lnTo>
                            <a:pt x="634" y="77"/>
                          </a:lnTo>
                          <a:lnTo>
                            <a:pt x="608" y="90"/>
                          </a:lnTo>
                          <a:lnTo>
                            <a:pt x="584" y="89"/>
                          </a:lnTo>
                          <a:lnTo>
                            <a:pt x="572" y="93"/>
                          </a:lnTo>
                          <a:lnTo>
                            <a:pt x="572" y="120"/>
                          </a:lnTo>
                          <a:lnTo>
                            <a:pt x="516" y="203"/>
                          </a:lnTo>
                          <a:lnTo>
                            <a:pt x="505" y="230"/>
                          </a:lnTo>
                          <a:lnTo>
                            <a:pt x="464" y="235"/>
                          </a:lnTo>
                          <a:lnTo>
                            <a:pt x="447" y="217"/>
                          </a:lnTo>
                          <a:lnTo>
                            <a:pt x="440" y="215"/>
                          </a:lnTo>
                          <a:lnTo>
                            <a:pt x="430" y="227"/>
                          </a:lnTo>
                          <a:lnTo>
                            <a:pt x="420" y="266"/>
                          </a:lnTo>
                          <a:lnTo>
                            <a:pt x="407" y="274"/>
                          </a:lnTo>
                          <a:lnTo>
                            <a:pt x="391" y="266"/>
                          </a:lnTo>
                          <a:lnTo>
                            <a:pt x="384" y="254"/>
                          </a:lnTo>
                          <a:lnTo>
                            <a:pt x="353" y="261"/>
                          </a:lnTo>
                          <a:lnTo>
                            <a:pt x="344" y="288"/>
                          </a:lnTo>
                          <a:lnTo>
                            <a:pt x="337" y="292"/>
                          </a:lnTo>
                          <a:lnTo>
                            <a:pt x="332" y="288"/>
                          </a:lnTo>
                          <a:lnTo>
                            <a:pt x="290" y="269"/>
                          </a:lnTo>
                          <a:lnTo>
                            <a:pt x="252" y="280"/>
                          </a:lnTo>
                          <a:lnTo>
                            <a:pt x="221" y="278"/>
                          </a:lnTo>
                          <a:lnTo>
                            <a:pt x="219" y="292"/>
                          </a:lnTo>
                          <a:lnTo>
                            <a:pt x="220" y="298"/>
                          </a:lnTo>
                          <a:lnTo>
                            <a:pt x="208" y="301"/>
                          </a:lnTo>
                          <a:lnTo>
                            <a:pt x="200" y="300"/>
                          </a:lnTo>
                          <a:lnTo>
                            <a:pt x="203" y="305"/>
                          </a:lnTo>
                          <a:lnTo>
                            <a:pt x="196" y="315"/>
                          </a:lnTo>
                          <a:lnTo>
                            <a:pt x="190" y="328"/>
                          </a:lnTo>
                          <a:lnTo>
                            <a:pt x="184" y="333"/>
                          </a:lnTo>
                          <a:lnTo>
                            <a:pt x="184" y="340"/>
                          </a:lnTo>
                          <a:lnTo>
                            <a:pt x="203" y="355"/>
                          </a:lnTo>
                          <a:lnTo>
                            <a:pt x="200" y="359"/>
                          </a:lnTo>
                          <a:lnTo>
                            <a:pt x="150" y="371"/>
                          </a:lnTo>
                          <a:lnTo>
                            <a:pt x="138" y="383"/>
                          </a:lnTo>
                          <a:lnTo>
                            <a:pt x="138" y="402"/>
                          </a:lnTo>
                          <a:lnTo>
                            <a:pt x="150" y="441"/>
                          </a:lnTo>
                          <a:lnTo>
                            <a:pt x="127" y="449"/>
                          </a:lnTo>
                          <a:lnTo>
                            <a:pt x="110" y="434"/>
                          </a:lnTo>
                          <a:lnTo>
                            <a:pt x="94" y="426"/>
                          </a:lnTo>
                          <a:lnTo>
                            <a:pt x="68" y="425"/>
                          </a:lnTo>
                          <a:lnTo>
                            <a:pt x="51" y="430"/>
                          </a:lnTo>
                          <a:lnTo>
                            <a:pt x="36" y="464"/>
                          </a:lnTo>
                          <a:lnTo>
                            <a:pt x="40" y="469"/>
                          </a:lnTo>
                          <a:lnTo>
                            <a:pt x="49" y="470"/>
                          </a:lnTo>
                          <a:lnTo>
                            <a:pt x="55" y="477"/>
                          </a:lnTo>
                          <a:lnTo>
                            <a:pt x="60" y="492"/>
                          </a:lnTo>
                          <a:lnTo>
                            <a:pt x="45" y="543"/>
                          </a:lnTo>
                          <a:lnTo>
                            <a:pt x="33" y="548"/>
                          </a:lnTo>
                          <a:lnTo>
                            <a:pt x="28" y="544"/>
                          </a:lnTo>
                          <a:lnTo>
                            <a:pt x="9" y="555"/>
                          </a:lnTo>
                          <a:lnTo>
                            <a:pt x="0" y="567"/>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49" name="Google Shape;1129;p156">
                      <a:extLst>
                        <a:ext uri="{FF2B5EF4-FFF2-40B4-BE49-F238E27FC236}">
                          <a16:creationId xmlns:a16="http://schemas.microsoft.com/office/drawing/2014/main" id="{F38F5A6E-D5FF-BA6C-76BE-C67B9ED55423}"/>
                        </a:ext>
                      </a:extLst>
                    </p:cNvPr>
                    <p:cNvSpPr/>
                    <p:nvPr/>
                  </p:nvSpPr>
                  <p:spPr>
                    <a:xfrm>
                      <a:off x="6993189" y="3473204"/>
                      <a:ext cx="309204" cy="537612"/>
                    </a:xfrm>
                    <a:custGeom>
                      <a:avLst/>
                      <a:gdLst/>
                      <a:ahLst/>
                      <a:cxnLst/>
                      <a:rect l="l" t="t" r="r" b="b"/>
                      <a:pathLst>
                        <a:path w="456" h="800" extrusionOk="0">
                          <a:moveTo>
                            <a:pt x="12" y="47"/>
                          </a:moveTo>
                          <a:lnTo>
                            <a:pt x="49" y="499"/>
                          </a:lnTo>
                          <a:lnTo>
                            <a:pt x="41" y="505"/>
                          </a:lnTo>
                          <a:lnTo>
                            <a:pt x="45" y="522"/>
                          </a:lnTo>
                          <a:lnTo>
                            <a:pt x="38" y="548"/>
                          </a:lnTo>
                          <a:lnTo>
                            <a:pt x="59" y="581"/>
                          </a:lnTo>
                          <a:lnTo>
                            <a:pt x="63" y="619"/>
                          </a:lnTo>
                          <a:lnTo>
                            <a:pt x="41" y="660"/>
                          </a:lnTo>
                          <a:lnTo>
                            <a:pt x="38" y="671"/>
                          </a:lnTo>
                          <a:lnTo>
                            <a:pt x="25" y="703"/>
                          </a:lnTo>
                          <a:lnTo>
                            <a:pt x="5" y="722"/>
                          </a:lnTo>
                          <a:lnTo>
                            <a:pt x="5" y="753"/>
                          </a:lnTo>
                          <a:lnTo>
                            <a:pt x="0" y="787"/>
                          </a:lnTo>
                          <a:lnTo>
                            <a:pt x="0" y="792"/>
                          </a:lnTo>
                          <a:lnTo>
                            <a:pt x="1" y="799"/>
                          </a:lnTo>
                          <a:lnTo>
                            <a:pt x="9" y="800"/>
                          </a:lnTo>
                          <a:lnTo>
                            <a:pt x="21" y="797"/>
                          </a:lnTo>
                          <a:lnTo>
                            <a:pt x="20" y="791"/>
                          </a:lnTo>
                          <a:lnTo>
                            <a:pt x="22" y="777"/>
                          </a:lnTo>
                          <a:lnTo>
                            <a:pt x="53" y="779"/>
                          </a:lnTo>
                          <a:lnTo>
                            <a:pt x="91" y="768"/>
                          </a:lnTo>
                          <a:lnTo>
                            <a:pt x="133" y="787"/>
                          </a:lnTo>
                          <a:lnTo>
                            <a:pt x="138" y="791"/>
                          </a:lnTo>
                          <a:lnTo>
                            <a:pt x="145" y="787"/>
                          </a:lnTo>
                          <a:lnTo>
                            <a:pt x="154" y="760"/>
                          </a:lnTo>
                          <a:lnTo>
                            <a:pt x="185" y="753"/>
                          </a:lnTo>
                          <a:lnTo>
                            <a:pt x="192" y="765"/>
                          </a:lnTo>
                          <a:lnTo>
                            <a:pt x="208" y="773"/>
                          </a:lnTo>
                          <a:lnTo>
                            <a:pt x="221" y="765"/>
                          </a:lnTo>
                          <a:lnTo>
                            <a:pt x="231" y="726"/>
                          </a:lnTo>
                          <a:lnTo>
                            <a:pt x="241" y="714"/>
                          </a:lnTo>
                          <a:lnTo>
                            <a:pt x="248" y="716"/>
                          </a:lnTo>
                          <a:lnTo>
                            <a:pt x="265" y="734"/>
                          </a:lnTo>
                          <a:lnTo>
                            <a:pt x="306" y="729"/>
                          </a:lnTo>
                          <a:lnTo>
                            <a:pt x="317" y="702"/>
                          </a:lnTo>
                          <a:lnTo>
                            <a:pt x="373" y="619"/>
                          </a:lnTo>
                          <a:lnTo>
                            <a:pt x="373" y="592"/>
                          </a:lnTo>
                          <a:lnTo>
                            <a:pt x="385" y="588"/>
                          </a:lnTo>
                          <a:lnTo>
                            <a:pt x="409" y="589"/>
                          </a:lnTo>
                          <a:lnTo>
                            <a:pt x="435" y="576"/>
                          </a:lnTo>
                          <a:lnTo>
                            <a:pt x="448" y="572"/>
                          </a:lnTo>
                          <a:lnTo>
                            <a:pt x="456" y="556"/>
                          </a:lnTo>
                          <a:lnTo>
                            <a:pt x="445" y="523"/>
                          </a:lnTo>
                          <a:lnTo>
                            <a:pt x="445" y="514"/>
                          </a:lnTo>
                          <a:lnTo>
                            <a:pt x="451" y="499"/>
                          </a:lnTo>
                          <a:lnTo>
                            <a:pt x="392" y="9"/>
                          </a:lnTo>
                          <a:lnTo>
                            <a:pt x="390" y="0"/>
                          </a:lnTo>
                          <a:lnTo>
                            <a:pt x="103" y="35"/>
                          </a:lnTo>
                          <a:lnTo>
                            <a:pt x="94" y="41"/>
                          </a:lnTo>
                          <a:lnTo>
                            <a:pt x="71" y="47"/>
                          </a:lnTo>
                          <a:lnTo>
                            <a:pt x="59" y="57"/>
                          </a:lnTo>
                          <a:lnTo>
                            <a:pt x="28" y="63"/>
                          </a:lnTo>
                          <a:lnTo>
                            <a:pt x="12" y="47"/>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50" name="Google Shape;1130;p156">
                      <a:extLst>
                        <a:ext uri="{FF2B5EF4-FFF2-40B4-BE49-F238E27FC236}">
                          <a16:creationId xmlns:a16="http://schemas.microsoft.com/office/drawing/2014/main" id="{94C80F51-5F27-930B-0EEA-4DEB2A737AED}"/>
                        </a:ext>
                      </a:extLst>
                    </p:cNvPr>
                    <p:cNvSpPr/>
                    <p:nvPr/>
                  </p:nvSpPr>
                  <p:spPr>
                    <a:xfrm>
                      <a:off x="7257333" y="3395515"/>
                      <a:ext cx="425737" cy="472352"/>
                    </a:xfrm>
                    <a:custGeom>
                      <a:avLst/>
                      <a:gdLst/>
                      <a:ahLst/>
                      <a:cxnLst/>
                      <a:rect l="l" t="t" r="r" b="b"/>
                      <a:pathLst>
                        <a:path w="632" h="705" extrusionOk="0">
                          <a:moveTo>
                            <a:pt x="0" y="125"/>
                          </a:moveTo>
                          <a:lnTo>
                            <a:pt x="59" y="615"/>
                          </a:lnTo>
                          <a:lnTo>
                            <a:pt x="68" y="615"/>
                          </a:lnTo>
                          <a:lnTo>
                            <a:pt x="86" y="623"/>
                          </a:lnTo>
                          <a:lnTo>
                            <a:pt x="91" y="623"/>
                          </a:lnTo>
                          <a:lnTo>
                            <a:pt x="109" y="615"/>
                          </a:lnTo>
                          <a:lnTo>
                            <a:pt x="141" y="638"/>
                          </a:lnTo>
                          <a:lnTo>
                            <a:pt x="149" y="665"/>
                          </a:lnTo>
                          <a:lnTo>
                            <a:pt x="172" y="672"/>
                          </a:lnTo>
                          <a:lnTo>
                            <a:pt x="204" y="672"/>
                          </a:lnTo>
                          <a:lnTo>
                            <a:pt x="240" y="693"/>
                          </a:lnTo>
                          <a:lnTo>
                            <a:pt x="252" y="674"/>
                          </a:lnTo>
                          <a:lnTo>
                            <a:pt x="260" y="673"/>
                          </a:lnTo>
                          <a:lnTo>
                            <a:pt x="286" y="688"/>
                          </a:lnTo>
                          <a:lnTo>
                            <a:pt x="310" y="682"/>
                          </a:lnTo>
                          <a:lnTo>
                            <a:pt x="311" y="676"/>
                          </a:lnTo>
                          <a:lnTo>
                            <a:pt x="318" y="672"/>
                          </a:lnTo>
                          <a:lnTo>
                            <a:pt x="322" y="665"/>
                          </a:lnTo>
                          <a:lnTo>
                            <a:pt x="345" y="650"/>
                          </a:lnTo>
                          <a:lnTo>
                            <a:pt x="350" y="665"/>
                          </a:lnTo>
                          <a:lnTo>
                            <a:pt x="364" y="687"/>
                          </a:lnTo>
                          <a:lnTo>
                            <a:pt x="384" y="691"/>
                          </a:lnTo>
                          <a:lnTo>
                            <a:pt x="396" y="704"/>
                          </a:lnTo>
                          <a:lnTo>
                            <a:pt x="405" y="705"/>
                          </a:lnTo>
                          <a:lnTo>
                            <a:pt x="424" y="705"/>
                          </a:lnTo>
                          <a:lnTo>
                            <a:pt x="434" y="677"/>
                          </a:lnTo>
                          <a:lnTo>
                            <a:pt x="446" y="672"/>
                          </a:lnTo>
                          <a:lnTo>
                            <a:pt x="452" y="650"/>
                          </a:lnTo>
                          <a:lnTo>
                            <a:pt x="446" y="629"/>
                          </a:lnTo>
                          <a:lnTo>
                            <a:pt x="463" y="586"/>
                          </a:lnTo>
                          <a:lnTo>
                            <a:pt x="473" y="586"/>
                          </a:lnTo>
                          <a:lnTo>
                            <a:pt x="487" y="607"/>
                          </a:lnTo>
                          <a:lnTo>
                            <a:pt x="503" y="587"/>
                          </a:lnTo>
                          <a:lnTo>
                            <a:pt x="498" y="566"/>
                          </a:lnTo>
                          <a:lnTo>
                            <a:pt x="513" y="532"/>
                          </a:lnTo>
                          <a:lnTo>
                            <a:pt x="530" y="519"/>
                          </a:lnTo>
                          <a:lnTo>
                            <a:pt x="530" y="509"/>
                          </a:lnTo>
                          <a:lnTo>
                            <a:pt x="538" y="494"/>
                          </a:lnTo>
                          <a:lnTo>
                            <a:pt x="548" y="497"/>
                          </a:lnTo>
                          <a:lnTo>
                            <a:pt x="569" y="493"/>
                          </a:lnTo>
                          <a:lnTo>
                            <a:pt x="569" y="489"/>
                          </a:lnTo>
                          <a:lnTo>
                            <a:pt x="598" y="457"/>
                          </a:lnTo>
                          <a:lnTo>
                            <a:pt x="606" y="454"/>
                          </a:lnTo>
                          <a:lnTo>
                            <a:pt x="623" y="435"/>
                          </a:lnTo>
                          <a:lnTo>
                            <a:pt x="622" y="415"/>
                          </a:lnTo>
                          <a:lnTo>
                            <a:pt x="619" y="407"/>
                          </a:lnTo>
                          <a:lnTo>
                            <a:pt x="619" y="388"/>
                          </a:lnTo>
                          <a:lnTo>
                            <a:pt x="623" y="374"/>
                          </a:lnTo>
                          <a:lnTo>
                            <a:pt x="632" y="304"/>
                          </a:lnTo>
                          <a:lnTo>
                            <a:pt x="606" y="290"/>
                          </a:lnTo>
                          <a:lnTo>
                            <a:pt x="624" y="273"/>
                          </a:lnTo>
                          <a:lnTo>
                            <a:pt x="620" y="257"/>
                          </a:lnTo>
                          <a:lnTo>
                            <a:pt x="626" y="245"/>
                          </a:lnTo>
                          <a:lnTo>
                            <a:pt x="632" y="245"/>
                          </a:lnTo>
                          <a:lnTo>
                            <a:pt x="587" y="0"/>
                          </a:lnTo>
                          <a:lnTo>
                            <a:pt x="516" y="36"/>
                          </a:lnTo>
                          <a:lnTo>
                            <a:pt x="487" y="53"/>
                          </a:lnTo>
                          <a:lnTo>
                            <a:pt x="473" y="65"/>
                          </a:lnTo>
                          <a:lnTo>
                            <a:pt x="434" y="109"/>
                          </a:lnTo>
                          <a:lnTo>
                            <a:pt x="419" y="117"/>
                          </a:lnTo>
                          <a:lnTo>
                            <a:pt x="411" y="116"/>
                          </a:lnTo>
                          <a:lnTo>
                            <a:pt x="387" y="116"/>
                          </a:lnTo>
                          <a:lnTo>
                            <a:pt x="375" y="118"/>
                          </a:lnTo>
                          <a:lnTo>
                            <a:pt x="334" y="147"/>
                          </a:lnTo>
                          <a:lnTo>
                            <a:pt x="322" y="144"/>
                          </a:lnTo>
                          <a:lnTo>
                            <a:pt x="301" y="134"/>
                          </a:lnTo>
                          <a:lnTo>
                            <a:pt x="294" y="140"/>
                          </a:lnTo>
                          <a:lnTo>
                            <a:pt x="282" y="136"/>
                          </a:lnTo>
                          <a:lnTo>
                            <a:pt x="290" y="126"/>
                          </a:lnTo>
                          <a:lnTo>
                            <a:pt x="283" y="125"/>
                          </a:lnTo>
                          <a:lnTo>
                            <a:pt x="264" y="120"/>
                          </a:lnTo>
                          <a:lnTo>
                            <a:pt x="213" y="106"/>
                          </a:lnTo>
                          <a:lnTo>
                            <a:pt x="207" y="98"/>
                          </a:lnTo>
                          <a:lnTo>
                            <a:pt x="188" y="109"/>
                          </a:lnTo>
                          <a:lnTo>
                            <a:pt x="188" y="97"/>
                          </a:lnTo>
                          <a:lnTo>
                            <a:pt x="0" y="125"/>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51" name="Google Shape;1131;p156">
                      <a:extLst>
                        <a:ext uri="{FF2B5EF4-FFF2-40B4-BE49-F238E27FC236}">
                          <a16:creationId xmlns:a16="http://schemas.microsoft.com/office/drawing/2014/main" id="{B56B2ACF-C49D-7BC4-2B8F-04B843F80CCE}"/>
                        </a:ext>
                      </a:extLst>
                    </p:cNvPr>
                    <p:cNvSpPr/>
                    <p:nvPr/>
                  </p:nvSpPr>
                  <p:spPr>
                    <a:xfrm>
                      <a:off x="7119046" y="4818784"/>
                      <a:ext cx="918290" cy="697650"/>
                    </a:xfrm>
                    <a:custGeom>
                      <a:avLst/>
                      <a:gdLst/>
                      <a:ahLst/>
                      <a:cxnLst/>
                      <a:rect l="l" t="t" r="r" b="b"/>
                      <a:pathLst>
                        <a:path w="1370" h="1040" extrusionOk="0">
                          <a:moveTo>
                            <a:pt x="418" y="37"/>
                          </a:moveTo>
                          <a:lnTo>
                            <a:pt x="3" y="81"/>
                          </a:lnTo>
                          <a:lnTo>
                            <a:pt x="3" y="92"/>
                          </a:lnTo>
                          <a:lnTo>
                            <a:pt x="3" y="94"/>
                          </a:lnTo>
                          <a:lnTo>
                            <a:pt x="0" y="98"/>
                          </a:lnTo>
                          <a:lnTo>
                            <a:pt x="1" y="109"/>
                          </a:lnTo>
                          <a:lnTo>
                            <a:pt x="9" y="124"/>
                          </a:lnTo>
                          <a:lnTo>
                            <a:pt x="20" y="135"/>
                          </a:lnTo>
                          <a:lnTo>
                            <a:pt x="23" y="135"/>
                          </a:lnTo>
                          <a:lnTo>
                            <a:pt x="38" y="144"/>
                          </a:lnTo>
                          <a:lnTo>
                            <a:pt x="40" y="151"/>
                          </a:lnTo>
                          <a:lnTo>
                            <a:pt x="31" y="170"/>
                          </a:lnTo>
                          <a:lnTo>
                            <a:pt x="31" y="175"/>
                          </a:lnTo>
                          <a:lnTo>
                            <a:pt x="40" y="178"/>
                          </a:lnTo>
                          <a:lnTo>
                            <a:pt x="43" y="180"/>
                          </a:lnTo>
                          <a:lnTo>
                            <a:pt x="43" y="188"/>
                          </a:lnTo>
                          <a:lnTo>
                            <a:pt x="36" y="196"/>
                          </a:lnTo>
                          <a:lnTo>
                            <a:pt x="36" y="209"/>
                          </a:lnTo>
                          <a:lnTo>
                            <a:pt x="40" y="214"/>
                          </a:lnTo>
                          <a:lnTo>
                            <a:pt x="60" y="205"/>
                          </a:lnTo>
                          <a:lnTo>
                            <a:pt x="68" y="199"/>
                          </a:lnTo>
                          <a:lnTo>
                            <a:pt x="76" y="175"/>
                          </a:lnTo>
                          <a:lnTo>
                            <a:pt x="80" y="164"/>
                          </a:lnTo>
                          <a:lnTo>
                            <a:pt x="89" y="170"/>
                          </a:lnTo>
                          <a:lnTo>
                            <a:pt x="99" y="170"/>
                          </a:lnTo>
                          <a:lnTo>
                            <a:pt x="105" y="164"/>
                          </a:lnTo>
                          <a:lnTo>
                            <a:pt x="115" y="167"/>
                          </a:lnTo>
                          <a:lnTo>
                            <a:pt x="111" y="175"/>
                          </a:lnTo>
                          <a:lnTo>
                            <a:pt x="91" y="188"/>
                          </a:lnTo>
                          <a:lnTo>
                            <a:pt x="95" y="194"/>
                          </a:lnTo>
                          <a:lnTo>
                            <a:pt x="111" y="182"/>
                          </a:lnTo>
                          <a:lnTo>
                            <a:pt x="132" y="180"/>
                          </a:lnTo>
                          <a:lnTo>
                            <a:pt x="204" y="157"/>
                          </a:lnTo>
                          <a:lnTo>
                            <a:pt x="215" y="157"/>
                          </a:lnTo>
                          <a:lnTo>
                            <a:pt x="215" y="162"/>
                          </a:lnTo>
                          <a:lnTo>
                            <a:pt x="201" y="176"/>
                          </a:lnTo>
                          <a:lnTo>
                            <a:pt x="207" y="178"/>
                          </a:lnTo>
                          <a:lnTo>
                            <a:pt x="244" y="179"/>
                          </a:lnTo>
                          <a:lnTo>
                            <a:pt x="274" y="195"/>
                          </a:lnTo>
                          <a:lnTo>
                            <a:pt x="305" y="215"/>
                          </a:lnTo>
                          <a:lnTo>
                            <a:pt x="314" y="217"/>
                          </a:lnTo>
                          <a:lnTo>
                            <a:pt x="313" y="205"/>
                          </a:lnTo>
                          <a:lnTo>
                            <a:pt x="325" y="199"/>
                          </a:lnTo>
                          <a:lnTo>
                            <a:pt x="334" y="209"/>
                          </a:lnTo>
                          <a:lnTo>
                            <a:pt x="348" y="215"/>
                          </a:lnTo>
                          <a:lnTo>
                            <a:pt x="352" y="218"/>
                          </a:lnTo>
                          <a:lnTo>
                            <a:pt x="353" y="221"/>
                          </a:lnTo>
                          <a:lnTo>
                            <a:pt x="348" y="225"/>
                          </a:lnTo>
                          <a:lnTo>
                            <a:pt x="349" y="230"/>
                          </a:lnTo>
                          <a:lnTo>
                            <a:pt x="393" y="258"/>
                          </a:lnTo>
                          <a:lnTo>
                            <a:pt x="396" y="269"/>
                          </a:lnTo>
                          <a:lnTo>
                            <a:pt x="395" y="281"/>
                          </a:lnTo>
                          <a:lnTo>
                            <a:pt x="393" y="290"/>
                          </a:lnTo>
                          <a:lnTo>
                            <a:pt x="384" y="284"/>
                          </a:lnTo>
                          <a:lnTo>
                            <a:pt x="383" y="276"/>
                          </a:lnTo>
                          <a:lnTo>
                            <a:pt x="377" y="284"/>
                          </a:lnTo>
                          <a:lnTo>
                            <a:pt x="379" y="294"/>
                          </a:lnTo>
                          <a:lnTo>
                            <a:pt x="392" y="294"/>
                          </a:lnTo>
                          <a:lnTo>
                            <a:pt x="450" y="278"/>
                          </a:lnTo>
                          <a:lnTo>
                            <a:pt x="454" y="269"/>
                          </a:lnTo>
                          <a:lnTo>
                            <a:pt x="473" y="268"/>
                          </a:lnTo>
                          <a:lnTo>
                            <a:pt x="520" y="231"/>
                          </a:lnTo>
                          <a:lnTo>
                            <a:pt x="552" y="231"/>
                          </a:lnTo>
                          <a:lnTo>
                            <a:pt x="552" y="226"/>
                          </a:lnTo>
                          <a:lnTo>
                            <a:pt x="541" y="221"/>
                          </a:lnTo>
                          <a:lnTo>
                            <a:pt x="555" y="196"/>
                          </a:lnTo>
                          <a:lnTo>
                            <a:pt x="603" y="190"/>
                          </a:lnTo>
                          <a:lnTo>
                            <a:pt x="678" y="230"/>
                          </a:lnTo>
                          <a:lnTo>
                            <a:pt x="680" y="237"/>
                          </a:lnTo>
                          <a:lnTo>
                            <a:pt x="701" y="254"/>
                          </a:lnTo>
                          <a:lnTo>
                            <a:pt x="717" y="278"/>
                          </a:lnTo>
                          <a:lnTo>
                            <a:pt x="763" y="316"/>
                          </a:lnTo>
                          <a:lnTo>
                            <a:pt x="770" y="327"/>
                          </a:lnTo>
                          <a:lnTo>
                            <a:pt x="782" y="340"/>
                          </a:lnTo>
                          <a:lnTo>
                            <a:pt x="822" y="340"/>
                          </a:lnTo>
                          <a:lnTo>
                            <a:pt x="848" y="375"/>
                          </a:lnTo>
                          <a:lnTo>
                            <a:pt x="854" y="383"/>
                          </a:lnTo>
                          <a:lnTo>
                            <a:pt x="853" y="394"/>
                          </a:lnTo>
                          <a:lnTo>
                            <a:pt x="865" y="438"/>
                          </a:lnTo>
                          <a:lnTo>
                            <a:pt x="861" y="483"/>
                          </a:lnTo>
                          <a:lnTo>
                            <a:pt x="848" y="532"/>
                          </a:lnTo>
                          <a:lnTo>
                            <a:pt x="850" y="575"/>
                          </a:lnTo>
                          <a:lnTo>
                            <a:pt x="854" y="585"/>
                          </a:lnTo>
                          <a:lnTo>
                            <a:pt x="885" y="606"/>
                          </a:lnTo>
                          <a:lnTo>
                            <a:pt x="892" y="590"/>
                          </a:lnTo>
                          <a:lnTo>
                            <a:pt x="885" y="582"/>
                          </a:lnTo>
                          <a:lnTo>
                            <a:pt x="874" y="558"/>
                          </a:lnTo>
                          <a:lnTo>
                            <a:pt x="874" y="554"/>
                          </a:lnTo>
                          <a:lnTo>
                            <a:pt x="893" y="552"/>
                          </a:lnTo>
                          <a:lnTo>
                            <a:pt x="905" y="575"/>
                          </a:lnTo>
                          <a:lnTo>
                            <a:pt x="913" y="575"/>
                          </a:lnTo>
                          <a:lnTo>
                            <a:pt x="915" y="563"/>
                          </a:lnTo>
                          <a:lnTo>
                            <a:pt x="923" y="559"/>
                          </a:lnTo>
                          <a:lnTo>
                            <a:pt x="931" y="567"/>
                          </a:lnTo>
                          <a:lnTo>
                            <a:pt x="929" y="577"/>
                          </a:lnTo>
                          <a:lnTo>
                            <a:pt x="920" y="589"/>
                          </a:lnTo>
                          <a:lnTo>
                            <a:pt x="913" y="601"/>
                          </a:lnTo>
                          <a:lnTo>
                            <a:pt x="904" y="634"/>
                          </a:lnTo>
                          <a:lnTo>
                            <a:pt x="892" y="638"/>
                          </a:lnTo>
                          <a:lnTo>
                            <a:pt x="892" y="653"/>
                          </a:lnTo>
                          <a:lnTo>
                            <a:pt x="904" y="663"/>
                          </a:lnTo>
                          <a:lnTo>
                            <a:pt x="920" y="680"/>
                          </a:lnTo>
                          <a:lnTo>
                            <a:pt x="946" y="736"/>
                          </a:lnTo>
                          <a:lnTo>
                            <a:pt x="987" y="759"/>
                          </a:lnTo>
                          <a:lnTo>
                            <a:pt x="990" y="759"/>
                          </a:lnTo>
                          <a:lnTo>
                            <a:pt x="990" y="744"/>
                          </a:lnTo>
                          <a:lnTo>
                            <a:pt x="999" y="744"/>
                          </a:lnTo>
                          <a:lnTo>
                            <a:pt x="1013" y="773"/>
                          </a:lnTo>
                          <a:lnTo>
                            <a:pt x="1014" y="783"/>
                          </a:lnTo>
                          <a:lnTo>
                            <a:pt x="1026" y="813"/>
                          </a:lnTo>
                          <a:lnTo>
                            <a:pt x="1042" y="818"/>
                          </a:lnTo>
                          <a:lnTo>
                            <a:pt x="1060" y="826"/>
                          </a:lnTo>
                          <a:lnTo>
                            <a:pt x="1089" y="908"/>
                          </a:lnTo>
                          <a:lnTo>
                            <a:pt x="1099" y="918"/>
                          </a:lnTo>
                          <a:lnTo>
                            <a:pt x="1136" y="922"/>
                          </a:lnTo>
                          <a:lnTo>
                            <a:pt x="1152" y="930"/>
                          </a:lnTo>
                          <a:lnTo>
                            <a:pt x="1197" y="989"/>
                          </a:lnTo>
                          <a:lnTo>
                            <a:pt x="1218" y="1001"/>
                          </a:lnTo>
                          <a:lnTo>
                            <a:pt x="1224" y="1001"/>
                          </a:lnTo>
                          <a:lnTo>
                            <a:pt x="1236" y="1008"/>
                          </a:lnTo>
                          <a:lnTo>
                            <a:pt x="1241" y="1016"/>
                          </a:lnTo>
                          <a:lnTo>
                            <a:pt x="1230" y="1022"/>
                          </a:lnTo>
                          <a:lnTo>
                            <a:pt x="1222" y="1016"/>
                          </a:lnTo>
                          <a:lnTo>
                            <a:pt x="1220" y="1016"/>
                          </a:lnTo>
                          <a:lnTo>
                            <a:pt x="1217" y="1022"/>
                          </a:lnTo>
                          <a:lnTo>
                            <a:pt x="1214" y="1032"/>
                          </a:lnTo>
                          <a:lnTo>
                            <a:pt x="1218" y="1037"/>
                          </a:lnTo>
                          <a:lnTo>
                            <a:pt x="1241" y="1040"/>
                          </a:lnTo>
                          <a:lnTo>
                            <a:pt x="1252" y="1035"/>
                          </a:lnTo>
                          <a:lnTo>
                            <a:pt x="1269" y="1033"/>
                          </a:lnTo>
                          <a:lnTo>
                            <a:pt x="1334" y="1005"/>
                          </a:lnTo>
                          <a:lnTo>
                            <a:pt x="1346" y="981"/>
                          </a:lnTo>
                          <a:lnTo>
                            <a:pt x="1350" y="973"/>
                          </a:lnTo>
                          <a:lnTo>
                            <a:pt x="1340" y="932"/>
                          </a:lnTo>
                          <a:lnTo>
                            <a:pt x="1342" y="922"/>
                          </a:lnTo>
                          <a:lnTo>
                            <a:pt x="1358" y="890"/>
                          </a:lnTo>
                          <a:lnTo>
                            <a:pt x="1370" y="896"/>
                          </a:lnTo>
                          <a:lnTo>
                            <a:pt x="1355" y="821"/>
                          </a:lnTo>
                          <a:lnTo>
                            <a:pt x="1359" y="795"/>
                          </a:lnTo>
                          <a:lnTo>
                            <a:pt x="1357" y="731"/>
                          </a:lnTo>
                          <a:lnTo>
                            <a:pt x="1340" y="684"/>
                          </a:lnTo>
                          <a:lnTo>
                            <a:pt x="1334" y="663"/>
                          </a:lnTo>
                          <a:lnTo>
                            <a:pt x="1287" y="605"/>
                          </a:lnTo>
                          <a:lnTo>
                            <a:pt x="1259" y="538"/>
                          </a:lnTo>
                          <a:lnTo>
                            <a:pt x="1222" y="491"/>
                          </a:lnTo>
                          <a:lnTo>
                            <a:pt x="1224" y="483"/>
                          </a:lnTo>
                          <a:lnTo>
                            <a:pt x="1221" y="470"/>
                          </a:lnTo>
                          <a:lnTo>
                            <a:pt x="1209" y="448"/>
                          </a:lnTo>
                          <a:lnTo>
                            <a:pt x="1209" y="438"/>
                          </a:lnTo>
                          <a:lnTo>
                            <a:pt x="1221" y="422"/>
                          </a:lnTo>
                          <a:lnTo>
                            <a:pt x="1221" y="411"/>
                          </a:lnTo>
                          <a:lnTo>
                            <a:pt x="1175" y="351"/>
                          </a:lnTo>
                          <a:lnTo>
                            <a:pt x="1148" y="327"/>
                          </a:lnTo>
                          <a:lnTo>
                            <a:pt x="1128" y="316"/>
                          </a:lnTo>
                          <a:lnTo>
                            <a:pt x="1123" y="307"/>
                          </a:lnTo>
                          <a:lnTo>
                            <a:pt x="1099" y="262"/>
                          </a:lnTo>
                          <a:lnTo>
                            <a:pt x="1058" y="195"/>
                          </a:lnTo>
                          <a:lnTo>
                            <a:pt x="1048" y="148"/>
                          </a:lnTo>
                          <a:lnTo>
                            <a:pt x="1021" y="94"/>
                          </a:lnTo>
                          <a:lnTo>
                            <a:pt x="1021" y="82"/>
                          </a:lnTo>
                          <a:lnTo>
                            <a:pt x="1013" y="74"/>
                          </a:lnTo>
                          <a:lnTo>
                            <a:pt x="1009" y="69"/>
                          </a:lnTo>
                          <a:lnTo>
                            <a:pt x="998" y="23"/>
                          </a:lnTo>
                          <a:lnTo>
                            <a:pt x="995" y="10"/>
                          </a:lnTo>
                          <a:lnTo>
                            <a:pt x="985" y="15"/>
                          </a:lnTo>
                          <a:lnTo>
                            <a:pt x="954" y="14"/>
                          </a:lnTo>
                          <a:lnTo>
                            <a:pt x="925" y="0"/>
                          </a:lnTo>
                          <a:lnTo>
                            <a:pt x="909" y="10"/>
                          </a:lnTo>
                          <a:lnTo>
                            <a:pt x="905" y="15"/>
                          </a:lnTo>
                          <a:lnTo>
                            <a:pt x="904" y="31"/>
                          </a:lnTo>
                          <a:lnTo>
                            <a:pt x="916" y="74"/>
                          </a:lnTo>
                          <a:lnTo>
                            <a:pt x="913" y="97"/>
                          </a:lnTo>
                          <a:lnTo>
                            <a:pt x="892" y="94"/>
                          </a:lnTo>
                          <a:lnTo>
                            <a:pt x="885" y="84"/>
                          </a:lnTo>
                          <a:lnTo>
                            <a:pt x="874" y="62"/>
                          </a:lnTo>
                          <a:lnTo>
                            <a:pt x="447" y="93"/>
                          </a:lnTo>
                          <a:lnTo>
                            <a:pt x="434" y="74"/>
                          </a:lnTo>
                          <a:lnTo>
                            <a:pt x="435" y="62"/>
                          </a:lnTo>
                          <a:lnTo>
                            <a:pt x="418" y="43"/>
                          </a:lnTo>
                          <a:lnTo>
                            <a:pt x="418" y="37"/>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52" name="Google Shape;1132;p156">
                      <a:extLst>
                        <a:ext uri="{FF2B5EF4-FFF2-40B4-BE49-F238E27FC236}">
                          <a16:creationId xmlns:a16="http://schemas.microsoft.com/office/drawing/2014/main" id="{8E3DFC00-F57F-CEC8-CF68-EDADFEF247D7}"/>
                        </a:ext>
                      </a:extLst>
                    </p:cNvPr>
                    <p:cNvSpPr/>
                    <p:nvPr/>
                  </p:nvSpPr>
                  <p:spPr>
                    <a:xfrm>
                      <a:off x="7513708" y="4260975"/>
                      <a:ext cx="520519" cy="386894"/>
                    </a:xfrm>
                    <a:custGeom>
                      <a:avLst/>
                      <a:gdLst/>
                      <a:ahLst/>
                      <a:cxnLst/>
                      <a:rect l="l" t="t" r="r" b="b"/>
                      <a:pathLst>
                        <a:path w="771" h="579" extrusionOk="0">
                          <a:moveTo>
                            <a:pt x="460" y="579"/>
                          </a:moveTo>
                          <a:lnTo>
                            <a:pt x="454" y="579"/>
                          </a:lnTo>
                          <a:lnTo>
                            <a:pt x="431" y="579"/>
                          </a:lnTo>
                          <a:lnTo>
                            <a:pt x="426" y="575"/>
                          </a:lnTo>
                          <a:lnTo>
                            <a:pt x="423" y="564"/>
                          </a:lnTo>
                          <a:lnTo>
                            <a:pt x="409" y="522"/>
                          </a:lnTo>
                          <a:lnTo>
                            <a:pt x="395" y="497"/>
                          </a:lnTo>
                          <a:lnTo>
                            <a:pt x="370" y="489"/>
                          </a:lnTo>
                          <a:lnTo>
                            <a:pt x="358" y="449"/>
                          </a:lnTo>
                          <a:lnTo>
                            <a:pt x="343" y="431"/>
                          </a:lnTo>
                          <a:lnTo>
                            <a:pt x="337" y="412"/>
                          </a:lnTo>
                          <a:lnTo>
                            <a:pt x="320" y="408"/>
                          </a:lnTo>
                          <a:lnTo>
                            <a:pt x="294" y="396"/>
                          </a:lnTo>
                          <a:lnTo>
                            <a:pt x="278" y="375"/>
                          </a:lnTo>
                          <a:lnTo>
                            <a:pt x="260" y="365"/>
                          </a:lnTo>
                          <a:lnTo>
                            <a:pt x="258" y="353"/>
                          </a:lnTo>
                          <a:lnTo>
                            <a:pt x="246" y="333"/>
                          </a:lnTo>
                          <a:lnTo>
                            <a:pt x="242" y="326"/>
                          </a:lnTo>
                          <a:lnTo>
                            <a:pt x="218" y="318"/>
                          </a:lnTo>
                          <a:lnTo>
                            <a:pt x="167" y="273"/>
                          </a:lnTo>
                          <a:lnTo>
                            <a:pt x="149" y="269"/>
                          </a:lnTo>
                          <a:lnTo>
                            <a:pt x="140" y="252"/>
                          </a:lnTo>
                          <a:lnTo>
                            <a:pt x="122" y="234"/>
                          </a:lnTo>
                          <a:lnTo>
                            <a:pt x="106" y="204"/>
                          </a:lnTo>
                          <a:lnTo>
                            <a:pt x="90" y="187"/>
                          </a:lnTo>
                          <a:lnTo>
                            <a:pt x="88" y="177"/>
                          </a:lnTo>
                          <a:lnTo>
                            <a:pt x="53" y="168"/>
                          </a:lnTo>
                          <a:lnTo>
                            <a:pt x="11" y="153"/>
                          </a:lnTo>
                          <a:lnTo>
                            <a:pt x="0" y="137"/>
                          </a:lnTo>
                          <a:lnTo>
                            <a:pt x="12" y="107"/>
                          </a:lnTo>
                          <a:lnTo>
                            <a:pt x="26" y="99"/>
                          </a:lnTo>
                          <a:lnTo>
                            <a:pt x="32" y="87"/>
                          </a:lnTo>
                          <a:lnTo>
                            <a:pt x="32" y="81"/>
                          </a:lnTo>
                          <a:lnTo>
                            <a:pt x="32" y="78"/>
                          </a:lnTo>
                          <a:lnTo>
                            <a:pt x="75" y="55"/>
                          </a:lnTo>
                          <a:lnTo>
                            <a:pt x="89" y="55"/>
                          </a:lnTo>
                          <a:lnTo>
                            <a:pt x="90" y="46"/>
                          </a:lnTo>
                          <a:lnTo>
                            <a:pt x="129" y="27"/>
                          </a:lnTo>
                          <a:lnTo>
                            <a:pt x="133" y="21"/>
                          </a:lnTo>
                          <a:lnTo>
                            <a:pt x="140" y="21"/>
                          </a:lnTo>
                          <a:lnTo>
                            <a:pt x="343" y="0"/>
                          </a:lnTo>
                          <a:lnTo>
                            <a:pt x="345" y="3"/>
                          </a:lnTo>
                          <a:lnTo>
                            <a:pt x="343" y="13"/>
                          </a:lnTo>
                          <a:lnTo>
                            <a:pt x="347" y="19"/>
                          </a:lnTo>
                          <a:lnTo>
                            <a:pt x="363" y="13"/>
                          </a:lnTo>
                          <a:lnTo>
                            <a:pt x="391" y="34"/>
                          </a:lnTo>
                          <a:lnTo>
                            <a:pt x="398" y="58"/>
                          </a:lnTo>
                          <a:lnTo>
                            <a:pt x="568" y="36"/>
                          </a:lnTo>
                          <a:lnTo>
                            <a:pt x="771" y="177"/>
                          </a:lnTo>
                          <a:lnTo>
                            <a:pt x="762" y="183"/>
                          </a:lnTo>
                          <a:lnTo>
                            <a:pt x="746" y="193"/>
                          </a:lnTo>
                          <a:lnTo>
                            <a:pt x="736" y="211"/>
                          </a:lnTo>
                          <a:lnTo>
                            <a:pt x="712" y="235"/>
                          </a:lnTo>
                          <a:lnTo>
                            <a:pt x="700" y="267"/>
                          </a:lnTo>
                          <a:lnTo>
                            <a:pt x="692" y="285"/>
                          </a:lnTo>
                          <a:lnTo>
                            <a:pt x="692" y="305"/>
                          </a:lnTo>
                          <a:lnTo>
                            <a:pt x="692" y="324"/>
                          </a:lnTo>
                          <a:lnTo>
                            <a:pt x="691" y="328"/>
                          </a:lnTo>
                          <a:lnTo>
                            <a:pt x="684" y="337"/>
                          </a:lnTo>
                          <a:lnTo>
                            <a:pt x="669" y="338"/>
                          </a:lnTo>
                          <a:lnTo>
                            <a:pt x="661" y="352"/>
                          </a:lnTo>
                          <a:lnTo>
                            <a:pt x="653" y="364"/>
                          </a:lnTo>
                          <a:lnTo>
                            <a:pt x="640" y="376"/>
                          </a:lnTo>
                          <a:lnTo>
                            <a:pt x="633" y="389"/>
                          </a:lnTo>
                          <a:lnTo>
                            <a:pt x="607" y="410"/>
                          </a:lnTo>
                          <a:lnTo>
                            <a:pt x="593" y="428"/>
                          </a:lnTo>
                          <a:lnTo>
                            <a:pt x="577" y="439"/>
                          </a:lnTo>
                          <a:lnTo>
                            <a:pt x="562" y="451"/>
                          </a:lnTo>
                          <a:lnTo>
                            <a:pt x="551" y="462"/>
                          </a:lnTo>
                          <a:lnTo>
                            <a:pt x="539" y="473"/>
                          </a:lnTo>
                          <a:lnTo>
                            <a:pt x="524" y="481"/>
                          </a:lnTo>
                          <a:lnTo>
                            <a:pt x="515" y="483"/>
                          </a:lnTo>
                          <a:lnTo>
                            <a:pt x="515" y="489"/>
                          </a:lnTo>
                          <a:lnTo>
                            <a:pt x="515" y="493"/>
                          </a:lnTo>
                          <a:lnTo>
                            <a:pt x="512" y="497"/>
                          </a:lnTo>
                          <a:lnTo>
                            <a:pt x="508" y="509"/>
                          </a:lnTo>
                          <a:lnTo>
                            <a:pt x="492" y="522"/>
                          </a:lnTo>
                          <a:lnTo>
                            <a:pt x="481" y="522"/>
                          </a:lnTo>
                          <a:lnTo>
                            <a:pt x="480" y="529"/>
                          </a:lnTo>
                          <a:lnTo>
                            <a:pt x="478" y="530"/>
                          </a:lnTo>
                          <a:lnTo>
                            <a:pt x="480" y="533"/>
                          </a:lnTo>
                          <a:lnTo>
                            <a:pt x="485" y="535"/>
                          </a:lnTo>
                          <a:lnTo>
                            <a:pt x="488" y="539"/>
                          </a:lnTo>
                          <a:lnTo>
                            <a:pt x="487" y="545"/>
                          </a:lnTo>
                          <a:lnTo>
                            <a:pt x="480" y="551"/>
                          </a:lnTo>
                          <a:lnTo>
                            <a:pt x="465" y="565"/>
                          </a:lnTo>
                          <a:lnTo>
                            <a:pt x="460" y="577"/>
                          </a:lnTo>
                          <a:lnTo>
                            <a:pt x="460" y="579"/>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53" name="Google Shape;1133;p156">
                      <a:extLst>
                        <a:ext uri="{FF2B5EF4-FFF2-40B4-BE49-F238E27FC236}">
                          <a16:creationId xmlns:a16="http://schemas.microsoft.com/office/drawing/2014/main" id="{48E3C96E-6BF3-70ED-7EB9-888E52086335}"/>
                        </a:ext>
                      </a:extLst>
                    </p:cNvPr>
                    <p:cNvSpPr/>
                    <p:nvPr/>
                  </p:nvSpPr>
                  <p:spPr>
                    <a:xfrm>
                      <a:off x="7529246" y="3560216"/>
                      <a:ext cx="452152" cy="450598"/>
                    </a:xfrm>
                    <a:custGeom>
                      <a:avLst/>
                      <a:gdLst/>
                      <a:ahLst/>
                      <a:cxnLst/>
                      <a:rect l="l" t="t" r="r" b="b"/>
                      <a:pathLst>
                        <a:path w="675" h="670" extrusionOk="0">
                          <a:moveTo>
                            <a:pt x="227" y="0"/>
                          </a:moveTo>
                          <a:lnTo>
                            <a:pt x="221" y="0"/>
                          </a:lnTo>
                          <a:lnTo>
                            <a:pt x="215" y="12"/>
                          </a:lnTo>
                          <a:lnTo>
                            <a:pt x="219" y="28"/>
                          </a:lnTo>
                          <a:lnTo>
                            <a:pt x="201" y="45"/>
                          </a:lnTo>
                          <a:lnTo>
                            <a:pt x="227" y="59"/>
                          </a:lnTo>
                          <a:lnTo>
                            <a:pt x="218" y="129"/>
                          </a:lnTo>
                          <a:lnTo>
                            <a:pt x="214" y="143"/>
                          </a:lnTo>
                          <a:lnTo>
                            <a:pt x="214" y="162"/>
                          </a:lnTo>
                          <a:lnTo>
                            <a:pt x="217" y="170"/>
                          </a:lnTo>
                          <a:lnTo>
                            <a:pt x="218" y="190"/>
                          </a:lnTo>
                          <a:lnTo>
                            <a:pt x="201" y="209"/>
                          </a:lnTo>
                          <a:lnTo>
                            <a:pt x="193" y="212"/>
                          </a:lnTo>
                          <a:lnTo>
                            <a:pt x="164" y="244"/>
                          </a:lnTo>
                          <a:lnTo>
                            <a:pt x="164" y="248"/>
                          </a:lnTo>
                          <a:lnTo>
                            <a:pt x="143" y="252"/>
                          </a:lnTo>
                          <a:lnTo>
                            <a:pt x="133" y="249"/>
                          </a:lnTo>
                          <a:lnTo>
                            <a:pt x="125" y="264"/>
                          </a:lnTo>
                          <a:lnTo>
                            <a:pt x="125" y="274"/>
                          </a:lnTo>
                          <a:lnTo>
                            <a:pt x="108" y="287"/>
                          </a:lnTo>
                          <a:lnTo>
                            <a:pt x="93" y="321"/>
                          </a:lnTo>
                          <a:lnTo>
                            <a:pt x="98" y="342"/>
                          </a:lnTo>
                          <a:lnTo>
                            <a:pt x="82" y="362"/>
                          </a:lnTo>
                          <a:lnTo>
                            <a:pt x="68" y="341"/>
                          </a:lnTo>
                          <a:lnTo>
                            <a:pt x="58" y="341"/>
                          </a:lnTo>
                          <a:lnTo>
                            <a:pt x="41" y="384"/>
                          </a:lnTo>
                          <a:lnTo>
                            <a:pt x="47" y="405"/>
                          </a:lnTo>
                          <a:lnTo>
                            <a:pt x="41" y="427"/>
                          </a:lnTo>
                          <a:lnTo>
                            <a:pt x="29" y="432"/>
                          </a:lnTo>
                          <a:lnTo>
                            <a:pt x="19" y="460"/>
                          </a:lnTo>
                          <a:lnTo>
                            <a:pt x="0" y="460"/>
                          </a:lnTo>
                          <a:lnTo>
                            <a:pt x="4" y="484"/>
                          </a:lnTo>
                          <a:lnTo>
                            <a:pt x="4" y="505"/>
                          </a:lnTo>
                          <a:lnTo>
                            <a:pt x="2" y="513"/>
                          </a:lnTo>
                          <a:lnTo>
                            <a:pt x="6" y="526"/>
                          </a:lnTo>
                          <a:lnTo>
                            <a:pt x="33" y="566"/>
                          </a:lnTo>
                          <a:lnTo>
                            <a:pt x="53" y="595"/>
                          </a:lnTo>
                          <a:lnTo>
                            <a:pt x="61" y="599"/>
                          </a:lnTo>
                          <a:lnTo>
                            <a:pt x="66" y="597"/>
                          </a:lnTo>
                          <a:lnTo>
                            <a:pt x="82" y="600"/>
                          </a:lnTo>
                          <a:lnTo>
                            <a:pt x="88" y="609"/>
                          </a:lnTo>
                          <a:lnTo>
                            <a:pt x="90" y="609"/>
                          </a:lnTo>
                          <a:lnTo>
                            <a:pt x="100" y="619"/>
                          </a:lnTo>
                          <a:lnTo>
                            <a:pt x="109" y="619"/>
                          </a:lnTo>
                          <a:lnTo>
                            <a:pt x="116" y="624"/>
                          </a:lnTo>
                          <a:lnTo>
                            <a:pt x="109" y="638"/>
                          </a:lnTo>
                          <a:lnTo>
                            <a:pt x="133" y="658"/>
                          </a:lnTo>
                          <a:lnTo>
                            <a:pt x="166" y="670"/>
                          </a:lnTo>
                          <a:lnTo>
                            <a:pt x="182" y="670"/>
                          </a:lnTo>
                          <a:lnTo>
                            <a:pt x="201" y="658"/>
                          </a:lnTo>
                          <a:lnTo>
                            <a:pt x="203" y="646"/>
                          </a:lnTo>
                          <a:lnTo>
                            <a:pt x="215" y="640"/>
                          </a:lnTo>
                          <a:lnTo>
                            <a:pt x="222" y="650"/>
                          </a:lnTo>
                          <a:lnTo>
                            <a:pt x="233" y="655"/>
                          </a:lnTo>
                          <a:lnTo>
                            <a:pt x="244" y="654"/>
                          </a:lnTo>
                          <a:lnTo>
                            <a:pt x="281" y="639"/>
                          </a:lnTo>
                          <a:lnTo>
                            <a:pt x="289" y="615"/>
                          </a:lnTo>
                          <a:lnTo>
                            <a:pt x="292" y="615"/>
                          </a:lnTo>
                          <a:lnTo>
                            <a:pt x="301" y="624"/>
                          </a:lnTo>
                          <a:lnTo>
                            <a:pt x="334" y="595"/>
                          </a:lnTo>
                          <a:lnTo>
                            <a:pt x="342" y="599"/>
                          </a:lnTo>
                          <a:lnTo>
                            <a:pt x="367" y="572"/>
                          </a:lnTo>
                          <a:lnTo>
                            <a:pt x="362" y="556"/>
                          </a:lnTo>
                          <a:lnTo>
                            <a:pt x="364" y="534"/>
                          </a:lnTo>
                          <a:lnTo>
                            <a:pt x="385" y="484"/>
                          </a:lnTo>
                          <a:lnTo>
                            <a:pt x="422" y="362"/>
                          </a:lnTo>
                          <a:lnTo>
                            <a:pt x="428" y="361"/>
                          </a:lnTo>
                          <a:lnTo>
                            <a:pt x="445" y="370"/>
                          </a:lnTo>
                          <a:lnTo>
                            <a:pt x="446" y="378"/>
                          </a:lnTo>
                          <a:lnTo>
                            <a:pt x="456" y="389"/>
                          </a:lnTo>
                          <a:lnTo>
                            <a:pt x="472" y="385"/>
                          </a:lnTo>
                          <a:lnTo>
                            <a:pt x="488" y="365"/>
                          </a:lnTo>
                          <a:lnTo>
                            <a:pt x="499" y="319"/>
                          </a:lnTo>
                          <a:lnTo>
                            <a:pt x="507" y="296"/>
                          </a:lnTo>
                          <a:lnTo>
                            <a:pt x="528" y="306"/>
                          </a:lnTo>
                          <a:lnTo>
                            <a:pt x="539" y="280"/>
                          </a:lnTo>
                          <a:lnTo>
                            <a:pt x="551" y="275"/>
                          </a:lnTo>
                          <a:lnTo>
                            <a:pt x="561" y="259"/>
                          </a:lnTo>
                          <a:lnTo>
                            <a:pt x="569" y="237"/>
                          </a:lnTo>
                          <a:lnTo>
                            <a:pt x="579" y="228"/>
                          </a:lnTo>
                          <a:lnTo>
                            <a:pt x="579" y="225"/>
                          </a:lnTo>
                          <a:lnTo>
                            <a:pt x="571" y="217"/>
                          </a:lnTo>
                          <a:lnTo>
                            <a:pt x="579" y="176"/>
                          </a:lnTo>
                          <a:lnTo>
                            <a:pt x="579" y="170"/>
                          </a:lnTo>
                          <a:lnTo>
                            <a:pt x="585" y="167"/>
                          </a:lnTo>
                          <a:lnTo>
                            <a:pt x="652" y="212"/>
                          </a:lnTo>
                          <a:lnTo>
                            <a:pt x="667" y="215"/>
                          </a:lnTo>
                          <a:lnTo>
                            <a:pt x="668" y="212"/>
                          </a:lnTo>
                          <a:lnTo>
                            <a:pt x="675" y="172"/>
                          </a:lnTo>
                          <a:lnTo>
                            <a:pt x="660" y="139"/>
                          </a:lnTo>
                          <a:lnTo>
                            <a:pt x="651" y="138"/>
                          </a:lnTo>
                          <a:lnTo>
                            <a:pt x="645" y="122"/>
                          </a:lnTo>
                          <a:lnTo>
                            <a:pt x="632" y="126"/>
                          </a:lnTo>
                          <a:lnTo>
                            <a:pt x="621" y="126"/>
                          </a:lnTo>
                          <a:lnTo>
                            <a:pt x="610" y="119"/>
                          </a:lnTo>
                          <a:lnTo>
                            <a:pt x="563" y="138"/>
                          </a:lnTo>
                          <a:lnTo>
                            <a:pt x="558" y="153"/>
                          </a:lnTo>
                          <a:lnTo>
                            <a:pt x="539" y="155"/>
                          </a:lnTo>
                          <a:lnTo>
                            <a:pt x="519" y="153"/>
                          </a:lnTo>
                          <a:lnTo>
                            <a:pt x="511" y="142"/>
                          </a:lnTo>
                          <a:lnTo>
                            <a:pt x="504" y="165"/>
                          </a:lnTo>
                          <a:lnTo>
                            <a:pt x="493" y="167"/>
                          </a:lnTo>
                          <a:lnTo>
                            <a:pt x="487" y="185"/>
                          </a:lnTo>
                          <a:lnTo>
                            <a:pt x="468" y="186"/>
                          </a:lnTo>
                          <a:lnTo>
                            <a:pt x="441" y="225"/>
                          </a:lnTo>
                          <a:lnTo>
                            <a:pt x="434" y="227"/>
                          </a:lnTo>
                          <a:lnTo>
                            <a:pt x="428" y="240"/>
                          </a:lnTo>
                          <a:lnTo>
                            <a:pt x="403" y="141"/>
                          </a:lnTo>
                          <a:lnTo>
                            <a:pt x="258" y="170"/>
                          </a:lnTo>
                          <a:lnTo>
                            <a:pt x="227" y="0"/>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54" name="Google Shape;1134;p156">
                      <a:extLst>
                        <a:ext uri="{FF2B5EF4-FFF2-40B4-BE49-F238E27FC236}">
                          <a16:creationId xmlns:a16="http://schemas.microsoft.com/office/drawing/2014/main" id="{B4E4F094-8418-87D4-97DF-04BD0AE2F9E9}"/>
                        </a:ext>
                      </a:extLst>
                    </p:cNvPr>
                    <p:cNvSpPr/>
                    <p:nvPr/>
                  </p:nvSpPr>
                  <p:spPr>
                    <a:xfrm>
                      <a:off x="7381636" y="3993723"/>
                      <a:ext cx="891874" cy="386893"/>
                    </a:xfrm>
                    <a:custGeom>
                      <a:avLst/>
                      <a:gdLst/>
                      <a:ahLst/>
                      <a:cxnLst/>
                      <a:rect l="l" t="t" r="r" b="b"/>
                      <a:pathLst>
                        <a:path w="1322" h="576" extrusionOk="0">
                          <a:moveTo>
                            <a:pt x="0" y="509"/>
                          </a:moveTo>
                          <a:lnTo>
                            <a:pt x="3" y="466"/>
                          </a:lnTo>
                          <a:lnTo>
                            <a:pt x="18" y="466"/>
                          </a:lnTo>
                          <a:lnTo>
                            <a:pt x="21" y="461"/>
                          </a:lnTo>
                          <a:lnTo>
                            <a:pt x="33" y="449"/>
                          </a:lnTo>
                          <a:lnTo>
                            <a:pt x="34" y="439"/>
                          </a:lnTo>
                          <a:lnTo>
                            <a:pt x="33" y="433"/>
                          </a:lnTo>
                          <a:lnTo>
                            <a:pt x="39" y="420"/>
                          </a:lnTo>
                          <a:lnTo>
                            <a:pt x="54" y="406"/>
                          </a:lnTo>
                          <a:lnTo>
                            <a:pt x="84" y="394"/>
                          </a:lnTo>
                          <a:lnTo>
                            <a:pt x="116" y="381"/>
                          </a:lnTo>
                          <a:lnTo>
                            <a:pt x="148" y="352"/>
                          </a:lnTo>
                          <a:lnTo>
                            <a:pt x="167" y="347"/>
                          </a:lnTo>
                          <a:lnTo>
                            <a:pt x="190" y="324"/>
                          </a:lnTo>
                          <a:lnTo>
                            <a:pt x="195" y="305"/>
                          </a:lnTo>
                          <a:lnTo>
                            <a:pt x="199" y="304"/>
                          </a:lnTo>
                          <a:lnTo>
                            <a:pt x="206" y="305"/>
                          </a:lnTo>
                          <a:lnTo>
                            <a:pt x="210" y="297"/>
                          </a:lnTo>
                          <a:lnTo>
                            <a:pt x="215" y="294"/>
                          </a:lnTo>
                          <a:lnTo>
                            <a:pt x="227" y="282"/>
                          </a:lnTo>
                          <a:lnTo>
                            <a:pt x="232" y="283"/>
                          </a:lnTo>
                          <a:lnTo>
                            <a:pt x="244" y="290"/>
                          </a:lnTo>
                          <a:lnTo>
                            <a:pt x="250" y="283"/>
                          </a:lnTo>
                          <a:lnTo>
                            <a:pt x="252" y="278"/>
                          </a:lnTo>
                          <a:lnTo>
                            <a:pt x="272" y="266"/>
                          </a:lnTo>
                          <a:lnTo>
                            <a:pt x="285" y="258"/>
                          </a:lnTo>
                          <a:lnTo>
                            <a:pt x="312" y="257"/>
                          </a:lnTo>
                          <a:lnTo>
                            <a:pt x="335" y="212"/>
                          </a:lnTo>
                          <a:lnTo>
                            <a:pt x="356" y="200"/>
                          </a:lnTo>
                          <a:lnTo>
                            <a:pt x="358" y="187"/>
                          </a:lnTo>
                          <a:lnTo>
                            <a:pt x="362" y="179"/>
                          </a:lnTo>
                          <a:lnTo>
                            <a:pt x="359" y="164"/>
                          </a:lnTo>
                          <a:lnTo>
                            <a:pt x="362" y="149"/>
                          </a:lnTo>
                          <a:lnTo>
                            <a:pt x="362" y="148"/>
                          </a:lnTo>
                          <a:lnTo>
                            <a:pt x="402" y="138"/>
                          </a:lnTo>
                          <a:lnTo>
                            <a:pt x="401" y="148"/>
                          </a:lnTo>
                          <a:lnTo>
                            <a:pt x="440" y="145"/>
                          </a:lnTo>
                          <a:lnTo>
                            <a:pt x="460" y="136"/>
                          </a:lnTo>
                          <a:lnTo>
                            <a:pt x="468" y="140"/>
                          </a:lnTo>
                          <a:lnTo>
                            <a:pt x="864" y="73"/>
                          </a:lnTo>
                          <a:lnTo>
                            <a:pt x="1242" y="0"/>
                          </a:lnTo>
                          <a:lnTo>
                            <a:pt x="1252" y="8"/>
                          </a:lnTo>
                          <a:lnTo>
                            <a:pt x="1255" y="12"/>
                          </a:lnTo>
                          <a:lnTo>
                            <a:pt x="1265" y="19"/>
                          </a:lnTo>
                          <a:lnTo>
                            <a:pt x="1274" y="23"/>
                          </a:lnTo>
                          <a:lnTo>
                            <a:pt x="1278" y="31"/>
                          </a:lnTo>
                          <a:lnTo>
                            <a:pt x="1283" y="38"/>
                          </a:lnTo>
                          <a:lnTo>
                            <a:pt x="1289" y="56"/>
                          </a:lnTo>
                          <a:lnTo>
                            <a:pt x="1287" y="63"/>
                          </a:lnTo>
                          <a:lnTo>
                            <a:pt x="1289" y="63"/>
                          </a:lnTo>
                          <a:lnTo>
                            <a:pt x="1283" y="63"/>
                          </a:lnTo>
                          <a:lnTo>
                            <a:pt x="1283" y="59"/>
                          </a:lnTo>
                          <a:lnTo>
                            <a:pt x="1271" y="59"/>
                          </a:lnTo>
                          <a:lnTo>
                            <a:pt x="1262" y="59"/>
                          </a:lnTo>
                          <a:lnTo>
                            <a:pt x="1256" y="59"/>
                          </a:lnTo>
                          <a:lnTo>
                            <a:pt x="1251" y="59"/>
                          </a:lnTo>
                          <a:lnTo>
                            <a:pt x="1255" y="64"/>
                          </a:lnTo>
                          <a:lnTo>
                            <a:pt x="1254" y="70"/>
                          </a:lnTo>
                          <a:lnTo>
                            <a:pt x="1216" y="85"/>
                          </a:lnTo>
                          <a:lnTo>
                            <a:pt x="1209" y="94"/>
                          </a:lnTo>
                          <a:lnTo>
                            <a:pt x="1197" y="107"/>
                          </a:lnTo>
                          <a:lnTo>
                            <a:pt x="1176" y="110"/>
                          </a:lnTo>
                          <a:lnTo>
                            <a:pt x="1173" y="126"/>
                          </a:lnTo>
                          <a:lnTo>
                            <a:pt x="1173" y="130"/>
                          </a:lnTo>
                          <a:lnTo>
                            <a:pt x="1176" y="132"/>
                          </a:lnTo>
                          <a:lnTo>
                            <a:pt x="1180" y="130"/>
                          </a:lnTo>
                          <a:lnTo>
                            <a:pt x="1204" y="120"/>
                          </a:lnTo>
                          <a:lnTo>
                            <a:pt x="1227" y="111"/>
                          </a:lnTo>
                          <a:lnTo>
                            <a:pt x="1239" y="103"/>
                          </a:lnTo>
                          <a:lnTo>
                            <a:pt x="1265" y="106"/>
                          </a:lnTo>
                          <a:lnTo>
                            <a:pt x="1267" y="107"/>
                          </a:lnTo>
                          <a:lnTo>
                            <a:pt x="1265" y="122"/>
                          </a:lnTo>
                          <a:lnTo>
                            <a:pt x="1267" y="129"/>
                          </a:lnTo>
                          <a:lnTo>
                            <a:pt x="1275" y="132"/>
                          </a:lnTo>
                          <a:lnTo>
                            <a:pt x="1283" y="129"/>
                          </a:lnTo>
                          <a:lnTo>
                            <a:pt x="1285" y="122"/>
                          </a:lnTo>
                          <a:lnTo>
                            <a:pt x="1294" y="106"/>
                          </a:lnTo>
                          <a:lnTo>
                            <a:pt x="1308" y="106"/>
                          </a:lnTo>
                          <a:lnTo>
                            <a:pt x="1317" y="124"/>
                          </a:lnTo>
                          <a:lnTo>
                            <a:pt x="1318" y="152"/>
                          </a:lnTo>
                          <a:lnTo>
                            <a:pt x="1322" y="164"/>
                          </a:lnTo>
                          <a:lnTo>
                            <a:pt x="1322" y="167"/>
                          </a:lnTo>
                          <a:lnTo>
                            <a:pt x="1305" y="184"/>
                          </a:lnTo>
                          <a:lnTo>
                            <a:pt x="1295" y="193"/>
                          </a:lnTo>
                          <a:lnTo>
                            <a:pt x="1293" y="201"/>
                          </a:lnTo>
                          <a:lnTo>
                            <a:pt x="1283" y="214"/>
                          </a:lnTo>
                          <a:lnTo>
                            <a:pt x="1274" y="215"/>
                          </a:lnTo>
                          <a:lnTo>
                            <a:pt x="1259" y="227"/>
                          </a:lnTo>
                          <a:lnTo>
                            <a:pt x="1235" y="227"/>
                          </a:lnTo>
                          <a:lnTo>
                            <a:pt x="1226" y="218"/>
                          </a:lnTo>
                          <a:lnTo>
                            <a:pt x="1224" y="227"/>
                          </a:lnTo>
                          <a:lnTo>
                            <a:pt x="1222" y="227"/>
                          </a:lnTo>
                          <a:lnTo>
                            <a:pt x="1215" y="212"/>
                          </a:lnTo>
                          <a:lnTo>
                            <a:pt x="1215" y="208"/>
                          </a:lnTo>
                          <a:lnTo>
                            <a:pt x="1209" y="201"/>
                          </a:lnTo>
                          <a:lnTo>
                            <a:pt x="1204" y="200"/>
                          </a:lnTo>
                          <a:lnTo>
                            <a:pt x="1200" y="208"/>
                          </a:lnTo>
                          <a:lnTo>
                            <a:pt x="1204" y="227"/>
                          </a:lnTo>
                          <a:lnTo>
                            <a:pt x="1200" y="234"/>
                          </a:lnTo>
                          <a:lnTo>
                            <a:pt x="1199" y="230"/>
                          </a:lnTo>
                          <a:lnTo>
                            <a:pt x="1204" y="239"/>
                          </a:lnTo>
                          <a:lnTo>
                            <a:pt x="1215" y="242"/>
                          </a:lnTo>
                          <a:lnTo>
                            <a:pt x="1226" y="257"/>
                          </a:lnTo>
                          <a:lnTo>
                            <a:pt x="1216" y="267"/>
                          </a:lnTo>
                          <a:lnTo>
                            <a:pt x="1224" y="278"/>
                          </a:lnTo>
                          <a:lnTo>
                            <a:pt x="1196" y="313"/>
                          </a:lnTo>
                          <a:lnTo>
                            <a:pt x="1184" y="314"/>
                          </a:lnTo>
                          <a:lnTo>
                            <a:pt x="1173" y="305"/>
                          </a:lnTo>
                          <a:lnTo>
                            <a:pt x="1161" y="305"/>
                          </a:lnTo>
                          <a:lnTo>
                            <a:pt x="1157" y="314"/>
                          </a:lnTo>
                          <a:lnTo>
                            <a:pt x="1169" y="321"/>
                          </a:lnTo>
                          <a:lnTo>
                            <a:pt x="1199" y="320"/>
                          </a:lnTo>
                          <a:lnTo>
                            <a:pt x="1216" y="314"/>
                          </a:lnTo>
                          <a:lnTo>
                            <a:pt x="1242" y="298"/>
                          </a:lnTo>
                          <a:lnTo>
                            <a:pt x="1244" y="290"/>
                          </a:lnTo>
                          <a:lnTo>
                            <a:pt x="1256" y="293"/>
                          </a:lnTo>
                          <a:lnTo>
                            <a:pt x="1267" y="300"/>
                          </a:lnTo>
                          <a:lnTo>
                            <a:pt x="1256" y="324"/>
                          </a:lnTo>
                          <a:lnTo>
                            <a:pt x="1232" y="351"/>
                          </a:lnTo>
                          <a:lnTo>
                            <a:pt x="1205" y="353"/>
                          </a:lnTo>
                          <a:lnTo>
                            <a:pt x="1197" y="360"/>
                          </a:lnTo>
                          <a:lnTo>
                            <a:pt x="1165" y="364"/>
                          </a:lnTo>
                          <a:lnTo>
                            <a:pt x="1142" y="412"/>
                          </a:lnTo>
                          <a:lnTo>
                            <a:pt x="1129" y="412"/>
                          </a:lnTo>
                          <a:lnTo>
                            <a:pt x="1129" y="418"/>
                          </a:lnTo>
                          <a:lnTo>
                            <a:pt x="1130" y="419"/>
                          </a:lnTo>
                          <a:lnTo>
                            <a:pt x="1102" y="439"/>
                          </a:lnTo>
                          <a:lnTo>
                            <a:pt x="1082" y="458"/>
                          </a:lnTo>
                          <a:lnTo>
                            <a:pt x="1066" y="497"/>
                          </a:lnTo>
                          <a:lnTo>
                            <a:pt x="1060" y="540"/>
                          </a:lnTo>
                          <a:lnTo>
                            <a:pt x="1055" y="557"/>
                          </a:lnTo>
                          <a:lnTo>
                            <a:pt x="1035" y="559"/>
                          </a:lnTo>
                          <a:lnTo>
                            <a:pt x="972" y="567"/>
                          </a:lnTo>
                          <a:lnTo>
                            <a:pt x="966" y="576"/>
                          </a:lnTo>
                          <a:lnTo>
                            <a:pt x="763" y="435"/>
                          </a:lnTo>
                          <a:lnTo>
                            <a:pt x="593" y="457"/>
                          </a:lnTo>
                          <a:lnTo>
                            <a:pt x="586" y="433"/>
                          </a:lnTo>
                          <a:lnTo>
                            <a:pt x="558" y="412"/>
                          </a:lnTo>
                          <a:lnTo>
                            <a:pt x="542" y="418"/>
                          </a:lnTo>
                          <a:lnTo>
                            <a:pt x="538" y="412"/>
                          </a:lnTo>
                          <a:lnTo>
                            <a:pt x="540" y="402"/>
                          </a:lnTo>
                          <a:lnTo>
                            <a:pt x="538" y="399"/>
                          </a:lnTo>
                          <a:lnTo>
                            <a:pt x="335" y="420"/>
                          </a:lnTo>
                          <a:lnTo>
                            <a:pt x="328" y="420"/>
                          </a:lnTo>
                          <a:lnTo>
                            <a:pt x="324" y="426"/>
                          </a:lnTo>
                          <a:lnTo>
                            <a:pt x="285" y="445"/>
                          </a:lnTo>
                          <a:lnTo>
                            <a:pt x="284" y="454"/>
                          </a:lnTo>
                          <a:lnTo>
                            <a:pt x="270" y="454"/>
                          </a:lnTo>
                          <a:lnTo>
                            <a:pt x="227" y="477"/>
                          </a:lnTo>
                          <a:lnTo>
                            <a:pt x="0" y="509"/>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55" name="Google Shape;1135;p156">
                      <a:extLst>
                        <a:ext uri="{FF2B5EF4-FFF2-40B4-BE49-F238E27FC236}">
                          <a16:creationId xmlns:a16="http://schemas.microsoft.com/office/drawing/2014/main" id="{A6C1A172-C6A4-112A-2886-1EA1E16D0A39}"/>
                        </a:ext>
                      </a:extLst>
                    </p:cNvPr>
                    <p:cNvSpPr/>
                    <p:nvPr/>
                  </p:nvSpPr>
                  <p:spPr>
                    <a:xfrm>
                      <a:off x="7801159" y="3583523"/>
                      <a:ext cx="464583" cy="228407"/>
                    </a:xfrm>
                    <a:custGeom>
                      <a:avLst/>
                      <a:gdLst/>
                      <a:ahLst/>
                      <a:cxnLst/>
                      <a:rect l="l" t="t" r="r" b="b"/>
                      <a:pathLst>
                        <a:path w="692" h="334" extrusionOk="0">
                          <a:moveTo>
                            <a:pt x="527" y="0"/>
                          </a:moveTo>
                          <a:lnTo>
                            <a:pt x="398" y="24"/>
                          </a:lnTo>
                          <a:lnTo>
                            <a:pt x="0" y="102"/>
                          </a:lnTo>
                          <a:lnTo>
                            <a:pt x="25" y="201"/>
                          </a:lnTo>
                          <a:lnTo>
                            <a:pt x="31" y="188"/>
                          </a:lnTo>
                          <a:lnTo>
                            <a:pt x="38" y="186"/>
                          </a:lnTo>
                          <a:lnTo>
                            <a:pt x="65" y="147"/>
                          </a:lnTo>
                          <a:lnTo>
                            <a:pt x="84" y="146"/>
                          </a:lnTo>
                          <a:lnTo>
                            <a:pt x="90" y="128"/>
                          </a:lnTo>
                          <a:lnTo>
                            <a:pt x="101" y="126"/>
                          </a:lnTo>
                          <a:lnTo>
                            <a:pt x="108" y="103"/>
                          </a:lnTo>
                          <a:lnTo>
                            <a:pt x="116" y="114"/>
                          </a:lnTo>
                          <a:lnTo>
                            <a:pt x="136" y="116"/>
                          </a:lnTo>
                          <a:lnTo>
                            <a:pt x="155" y="114"/>
                          </a:lnTo>
                          <a:lnTo>
                            <a:pt x="160" y="99"/>
                          </a:lnTo>
                          <a:lnTo>
                            <a:pt x="207" y="80"/>
                          </a:lnTo>
                          <a:lnTo>
                            <a:pt x="218" y="87"/>
                          </a:lnTo>
                          <a:lnTo>
                            <a:pt x="229" y="87"/>
                          </a:lnTo>
                          <a:lnTo>
                            <a:pt x="242" y="83"/>
                          </a:lnTo>
                          <a:lnTo>
                            <a:pt x="248" y="99"/>
                          </a:lnTo>
                          <a:lnTo>
                            <a:pt x="257" y="100"/>
                          </a:lnTo>
                          <a:lnTo>
                            <a:pt x="272" y="133"/>
                          </a:lnTo>
                          <a:lnTo>
                            <a:pt x="284" y="133"/>
                          </a:lnTo>
                          <a:lnTo>
                            <a:pt x="300" y="137"/>
                          </a:lnTo>
                          <a:lnTo>
                            <a:pt x="313" y="143"/>
                          </a:lnTo>
                          <a:lnTo>
                            <a:pt x="304" y="162"/>
                          </a:lnTo>
                          <a:lnTo>
                            <a:pt x="319" y="178"/>
                          </a:lnTo>
                          <a:lnTo>
                            <a:pt x="348" y="178"/>
                          </a:lnTo>
                          <a:lnTo>
                            <a:pt x="362" y="190"/>
                          </a:lnTo>
                          <a:lnTo>
                            <a:pt x="379" y="198"/>
                          </a:lnTo>
                          <a:lnTo>
                            <a:pt x="393" y="213"/>
                          </a:lnTo>
                          <a:lnTo>
                            <a:pt x="391" y="223"/>
                          </a:lnTo>
                          <a:lnTo>
                            <a:pt x="370" y="256"/>
                          </a:lnTo>
                          <a:lnTo>
                            <a:pt x="360" y="288"/>
                          </a:lnTo>
                          <a:lnTo>
                            <a:pt x="363" y="307"/>
                          </a:lnTo>
                          <a:lnTo>
                            <a:pt x="382" y="310"/>
                          </a:lnTo>
                          <a:lnTo>
                            <a:pt x="402" y="299"/>
                          </a:lnTo>
                          <a:lnTo>
                            <a:pt x="420" y="318"/>
                          </a:lnTo>
                          <a:lnTo>
                            <a:pt x="433" y="321"/>
                          </a:lnTo>
                          <a:lnTo>
                            <a:pt x="433" y="317"/>
                          </a:lnTo>
                          <a:lnTo>
                            <a:pt x="449" y="310"/>
                          </a:lnTo>
                          <a:lnTo>
                            <a:pt x="471" y="310"/>
                          </a:lnTo>
                          <a:lnTo>
                            <a:pt x="501" y="322"/>
                          </a:lnTo>
                          <a:lnTo>
                            <a:pt x="520" y="330"/>
                          </a:lnTo>
                          <a:lnTo>
                            <a:pt x="523" y="329"/>
                          </a:lnTo>
                          <a:lnTo>
                            <a:pt x="523" y="322"/>
                          </a:lnTo>
                          <a:lnTo>
                            <a:pt x="520" y="317"/>
                          </a:lnTo>
                          <a:lnTo>
                            <a:pt x="504" y="292"/>
                          </a:lnTo>
                          <a:lnTo>
                            <a:pt x="492" y="290"/>
                          </a:lnTo>
                          <a:lnTo>
                            <a:pt x="489" y="287"/>
                          </a:lnTo>
                          <a:lnTo>
                            <a:pt x="492" y="282"/>
                          </a:lnTo>
                          <a:lnTo>
                            <a:pt x="493" y="282"/>
                          </a:lnTo>
                          <a:lnTo>
                            <a:pt x="500" y="272"/>
                          </a:lnTo>
                          <a:lnTo>
                            <a:pt x="485" y="266"/>
                          </a:lnTo>
                          <a:lnTo>
                            <a:pt x="472" y="248"/>
                          </a:lnTo>
                          <a:lnTo>
                            <a:pt x="460" y="210"/>
                          </a:lnTo>
                          <a:lnTo>
                            <a:pt x="458" y="200"/>
                          </a:lnTo>
                          <a:lnTo>
                            <a:pt x="454" y="181"/>
                          </a:lnTo>
                          <a:lnTo>
                            <a:pt x="460" y="147"/>
                          </a:lnTo>
                          <a:lnTo>
                            <a:pt x="460" y="134"/>
                          </a:lnTo>
                          <a:lnTo>
                            <a:pt x="453" y="131"/>
                          </a:lnTo>
                          <a:lnTo>
                            <a:pt x="452" y="123"/>
                          </a:lnTo>
                          <a:lnTo>
                            <a:pt x="454" y="115"/>
                          </a:lnTo>
                          <a:lnTo>
                            <a:pt x="460" y="106"/>
                          </a:lnTo>
                          <a:lnTo>
                            <a:pt x="465" y="95"/>
                          </a:lnTo>
                          <a:lnTo>
                            <a:pt x="492" y="75"/>
                          </a:lnTo>
                          <a:lnTo>
                            <a:pt x="493" y="71"/>
                          </a:lnTo>
                          <a:lnTo>
                            <a:pt x="501" y="44"/>
                          </a:lnTo>
                          <a:lnTo>
                            <a:pt x="520" y="48"/>
                          </a:lnTo>
                          <a:lnTo>
                            <a:pt x="523" y="56"/>
                          </a:lnTo>
                          <a:lnTo>
                            <a:pt x="514" y="75"/>
                          </a:lnTo>
                          <a:lnTo>
                            <a:pt x="504" y="91"/>
                          </a:lnTo>
                          <a:lnTo>
                            <a:pt x="493" y="102"/>
                          </a:lnTo>
                          <a:lnTo>
                            <a:pt x="487" y="119"/>
                          </a:lnTo>
                          <a:lnTo>
                            <a:pt x="493" y="133"/>
                          </a:lnTo>
                          <a:lnTo>
                            <a:pt x="507" y="137"/>
                          </a:lnTo>
                          <a:lnTo>
                            <a:pt x="515" y="176"/>
                          </a:lnTo>
                          <a:lnTo>
                            <a:pt x="514" y="182"/>
                          </a:lnTo>
                          <a:lnTo>
                            <a:pt x="492" y="197"/>
                          </a:lnTo>
                          <a:lnTo>
                            <a:pt x="496" y="201"/>
                          </a:lnTo>
                          <a:lnTo>
                            <a:pt x="514" y="208"/>
                          </a:lnTo>
                          <a:lnTo>
                            <a:pt x="520" y="213"/>
                          </a:lnTo>
                          <a:lnTo>
                            <a:pt x="514" y="232"/>
                          </a:lnTo>
                          <a:lnTo>
                            <a:pt x="520" y="241"/>
                          </a:lnTo>
                          <a:lnTo>
                            <a:pt x="520" y="251"/>
                          </a:lnTo>
                          <a:lnTo>
                            <a:pt x="523" y="272"/>
                          </a:lnTo>
                          <a:lnTo>
                            <a:pt x="547" y="287"/>
                          </a:lnTo>
                          <a:lnTo>
                            <a:pt x="554" y="287"/>
                          </a:lnTo>
                          <a:lnTo>
                            <a:pt x="561" y="282"/>
                          </a:lnTo>
                          <a:lnTo>
                            <a:pt x="575" y="282"/>
                          </a:lnTo>
                          <a:lnTo>
                            <a:pt x="578" y="284"/>
                          </a:lnTo>
                          <a:lnTo>
                            <a:pt x="577" y="295"/>
                          </a:lnTo>
                          <a:lnTo>
                            <a:pt x="587" y="318"/>
                          </a:lnTo>
                          <a:lnTo>
                            <a:pt x="587" y="323"/>
                          </a:lnTo>
                          <a:lnTo>
                            <a:pt x="594" y="334"/>
                          </a:lnTo>
                          <a:lnTo>
                            <a:pt x="613" y="331"/>
                          </a:lnTo>
                          <a:lnTo>
                            <a:pt x="616" y="334"/>
                          </a:lnTo>
                          <a:lnTo>
                            <a:pt x="629" y="322"/>
                          </a:lnTo>
                          <a:lnTo>
                            <a:pt x="672" y="304"/>
                          </a:lnTo>
                          <a:lnTo>
                            <a:pt x="673" y="299"/>
                          </a:lnTo>
                          <a:lnTo>
                            <a:pt x="681" y="287"/>
                          </a:lnTo>
                          <a:lnTo>
                            <a:pt x="692" y="221"/>
                          </a:lnTo>
                          <a:lnTo>
                            <a:pt x="692" y="213"/>
                          </a:lnTo>
                          <a:lnTo>
                            <a:pt x="594" y="237"/>
                          </a:lnTo>
                          <a:lnTo>
                            <a:pt x="527" y="0"/>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56" name="Google Shape;1136;p156">
                      <a:extLst>
                        <a:ext uri="{FF2B5EF4-FFF2-40B4-BE49-F238E27FC236}">
                          <a16:creationId xmlns:a16="http://schemas.microsoft.com/office/drawing/2014/main" id="{2265E525-FE1B-CA00-984B-E6F59B6D7833}"/>
                        </a:ext>
                      </a:extLst>
                    </p:cNvPr>
                    <p:cNvSpPr/>
                    <p:nvPr/>
                  </p:nvSpPr>
                  <p:spPr>
                    <a:xfrm>
                      <a:off x="7651995" y="3292965"/>
                      <a:ext cx="595101" cy="382231"/>
                    </a:xfrm>
                    <a:custGeom>
                      <a:avLst/>
                      <a:gdLst/>
                      <a:ahLst/>
                      <a:cxnLst/>
                      <a:rect l="l" t="t" r="r" b="b"/>
                      <a:pathLst>
                        <a:path w="885" h="568" extrusionOk="0">
                          <a:moveTo>
                            <a:pt x="221" y="539"/>
                          </a:moveTo>
                          <a:lnTo>
                            <a:pt x="619" y="461"/>
                          </a:lnTo>
                          <a:lnTo>
                            <a:pt x="748" y="437"/>
                          </a:lnTo>
                          <a:lnTo>
                            <a:pt x="749" y="435"/>
                          </a:lnTo>
                          <a:lnTo>
                            <a:pt x="755" y="431"/>
                          </a:lnTo>
                          <a:lnTo>
                            <a:pt x="756" y="424"/>
                          </a:lnTo>
                          <a:lnTo>
                            <a:pt x="772" y="412"/>
                          </a:lnTo>
                          <a:lnTo>
                            <a:pt x="783" y="411"/>
                          </a:lnTo>
                          <a:lnTo>
                            <a:pt x="798" y="412"/>
                          </a:lnTo>
                          <a:lnTo>
                            <a:pt x="834" y="390"/>
                          </a:lnTo>
                          <a:lnTo>
                            <a:pt x="837" y="365"/>
                          </a:lnTo>
                          <a:lnTo>
                            <a:pt x="861" y="344"/>
                          </a:lnTo>
                          <a:lnTo>
                            <a:pt x="884" y="330"/>
                          </a:lnTo>
                          <a:lnTo>
                            <a:pt x="885" y="325"/>
                          </a:lnTo>
                          <a:lnTo>
                            <a:pt x="866" y="310"/>
                          </a:lnTo>
                          <a:lnTo>
                            <a:pt x="858" y="301"/>
                          </a:lnTo>
                          <a:lnTo>
                            <a:pt x="843" y="297"/>
                          </a:lnTo>
                          <a:lnTo>
                            <a:pt x="838" y="290"/>
                          </a:lnTo>
                          <a:lnTo>
                            <a:pt x="825" y="287"/>
                          </a:lnTo>
                          <a:lnTo>
                            <a:pt x="821" y="266"/>
                          </a:lnTo>
                          <a:lnTo>
                            <a:pt x="799" y="262"/>
                          </a:lnTo>
                          <a:lnTo>
                            <a:pt x="798" y="259"/>
                          </a:lnTo>
                          <a:lnTo>
                            <a:pt x="798" y="223"/>
                          </a:lnTo>
                          <a:lnTo>
                            <a:pt x="804" y="218"/>
                          </a:lnTo>
                          <a:lnTo>
                            <a:pt x="803" y="200"/>
                          </a:lnTo>
                          <a:lnTo>
                            <a:pt x="794" y="189"/>
                          </a:lnTo>
                          <a:lnTo>
                            <a:pt x="794" y="185"/>
                          </a:lnTo>
                          <a:lnTo>
                            <a:pt x="796" y="180"/>
                          </a:lnTo>
                          <a:lnTo>
                            <a:pt x="810" y="163"/>
                          </a:lnTo>
                          <a:lnTo>
                            <a:pt x="815" y="132"/>
                          </a:lnTo>
                          <a:lnTo>
                            <a:pt x="815" y="124"/>
                          </a:lnTo>
                          <a:lnTo>
                            <a:pt x="826" y="109"/>
                          </a:lnTo>
                          <a:lnTo>
                            <a:pt x="834" y="107"/>
                          </a:lnTo>
                          <a:lnTo>
                            <a:pt x="823" y="93"/>
                          </a:lnTo>
                          <a:lnTo>
                            <a:pt x="784" y="89"/>
                          </a:lnTo>
                          <a:lnTo>
                            <a:pt x="783" y="85"/>
                          </a:lnTo>
                          <a:lnTo>
                            <a:pt x="779" y="82"/>
                          </a:lnTo>
                          <a:lnTo>
                            <a:pt x="775" y="69"/>
                          </a:lnTo>
                          <a:lnTo>
                            <a:pt x="760" y="32"/>
                          </a:lnTo>
                          <a:lnTo>
                            <a:pt x="748" y="27"/>
                          </a:lnTo>
                          <a:lnTo>
                            <a:pt x="743" y="23"/>
                          </a:lnTo>
                          <a:lnTo>
                            <a:pt x="741" y="24"/>
                          </a:lnTo>
                          <a:lnTo>
                            <a:pt x="735" y="22"/>
                          </a:lnTo>
                          <a:lnTo>
                            <a:pt x="729" y="9"/>
                          </a:lnTo>
                          <a:lnTo>
                            <a:pt x="718" y="0"/>
                          </a:lnTo>
                          <a:lnTo>
                            <a:pt x="110" y="124"/>
                          </a:lnTo>
                          <a:lnTo>
                            <a:pt x="98" y="75"/>
                          </a:lnTo>
                          <a:lnTo>
                            <a:pt x="64" y="107"/>
                          </a:lnTo>
                          <a:lnTo>
                            <a:pt x="59" y="110"/>
                          </a:lnTo>
                          <a:lnTo>
                            <a:pt x="54" y="105"/>
                          </a:lnTo>
                          <a:lnTo>
                            <a:pt x="48" y="105"/>
                          </a:lnTo>
                          <a:lnTo>
                            <a:pt x="37" y="122"/>
                          </a:lnTo>
                          <a:lnTo>
                            <a:pt x="15" y="145"/>
                          </a:lnTo>
                          <a:lnTo>
                            <a:pt x="0" y="153"/>
                          </a:lnTo>
                          <a:lnTo>
                            <a:pt x="45" y="398"/>
                          </a:lnTo>
                          <a:lnTo>
                            <a:pt x="76" y="568"/>
                          </a:lnTo>
                          <a:lnTo>
                            <a:pt x="221" y="539"/>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57" name="Google Shape;1137;p156">
                      <a:extLst>
                        <a:ext uri="{FF2B5EF4-FFF2-40B4-BE49-F238E27FC236}">
                          <a16:creationId xmlns:a16="http://schemas.microsoft.com/office/drawing/2014/main" id="{ED956987-C5C5-EA3B-BC21-835B43EAABF6}"/>
                        </a:ext>
                      </a:extLst>
                    </p:cNvPr>
                    <p:cNvSpPr/>
                    <p:nvPr/>
                  </p:nvSpPr>
                  <p:spPr>
                    <a:xfrm>
                      <a:off x="8178729" y="3364439"/>
                      <a:ext cx="138287" cy="307650"/>
                    </a:xfrm>
                    <a:custGeom>
                      <a:avLst/>
                      <a:gdLst/>
                      <a:ahLst/>
                      <a:cxnLst/>
                      <a:rect l="l" t="t" r="r" b="b"/>
                      <a:pathLst>
                        <a:path w="207" h="458" extrusionOk="0">
                          <a:moveTo>
                            <a:pt x="14" y="305"/>
                          </a:moveTo>
                          <a:lnTo>
                            <a:pt x="0" y="339"/>
                          </a:lnTo>
                          <a:lnTo>
                            <a:pt x="0" y="346"/>
                          </a:lnTo>
                          <a:lnTo>
                            <a:pt x="11" y="344"/>
                          </a:lnTo>
                          <a:lnTo>
                            <a:pt x="16" y="356"/>
                          </a:lnTo>
                          <a:lnTo>
                            <a:pt x="30" y="374"/>
                          </a:lnTo>
                          <a:lnTo>
                            <a:pt x="41" y="386"/>
                          </a:lnTo>
                          <a:lnTo>
                            <a:pt x="74" y="402"/>
                          </a:lnTo>
                          <a:lnTo>
                            <a:pt x="86" y="405"/>
                          </a:lnTo>
                          <a:lnTo>
                            <a:pt x="106" y="410"/>
                          </a:lnTo>
                          <a:lnTo>
                            <a:pt x="118" y="410"/>
                          </a:lnTo>
                          <a:lnTo>
                            <a:pt x="120" y="433"/>
                          </a:lnTo>
                          <a:lnTo>
                            <a:pt x="118" y="449"/>
                          </a:lnTo>
                          <a:lnTo>
                            <a:pt x="128" y="458"/>
                          </a:lnTo>
                          <a:lnTo>
                            <a:pt x="133" y="445"/>
                          </a:lnTo>
                          <a:lnTo>
                            <a:pt x="145" y="425"/>
                          </a:lnTo>
                          <a:lnTo>
                            <a:pt x="145" y="402"/>
                          </a:lnTo>
                          <a:lnTo>
                            <a:pt x="163" y="378"/>
                          </a:lnTo>
                          <a:lnTo>
                            <a:pt x="171" y="351"/>
                          </a:lnTo>
                          <a:lnTo>
                            <a:pt x="192" y="321"/>
                          </a:lnTo>
                          <a:lnTo>
                            <a:pt x="203" y="304"/>
                          </a:lnTo>
                          <a:lnTo>
                            <a:pt x="207" y="284"/>
                          </a:lnTo>
                          <a:lnTo>
                            <a:pt x="207" y="266"/>
                          </a:lnTo>
                          <a:lnTo>
                            <a:pt x="207" y="203"/>
                          </a:lnTo>
                          <a:lnTo>
                            <a:pt x="200" y="155"/>
                          </a:lnTo>
                          <a:lnTo>
                            <a:pt x="191" y="139"/>
                          </a:lnTo>
                          <a:lnTo>
                            <a:pt x="170" y="143"/>
                          </a:lnTo>
                          <a:lnTo>
                            <a:pt x="161" y="152"/>
                          </a:lnTo>
                          <a:lnTo>
                            <a:pt x="153" y="144"/>
                          </a:lnTo>
                          <a:lnTo>
                            <a:pt x="149" y="143"/>
                          </a:lnTo>
                          <a:lnTo>
                            <a:pt x="144" y="144"/>
                          </a:lnTo>
                          <a:lnTo>
                            <a:pt x="139" y="143"/>
                          </a:lnTo>
                          <a:lnTo>
                            <a:pt x="139" y="136"/>
                          </a:lnTo>
                          <a:lnTo>
                            <a:pt x="151" y="112"/>
                          </a:lnTo>
                          <a:lnTo>
                            <a:pt x="159" y="111"/>
                          </a:lnTo>
                          <a:lnTo>
                            <a:pt x="165" y="109"/>
                          </a:lnTo>
                          <a:lnTo>
                            <a:pt x="165" y="90"/>
                          </a:lnTo>
                          <a:lnTo>
                            <a:pt x="170" y="78"/>
                          </a:lnTo>
                          <a:lnTo>
                            <a:pt x="175" y="73"/>
                          </a:lnTo>
                          <a:lnTo>
                            <a:pt x="183" y="62"/>
                          </a:lnTo>
                          <a:lnTo>
                            <a:pt x="175" y="39"/>
                          </a:lnTo>
                          <a:lnTo>
                            <a:pt x="50" y="0"/>
                          </a:lnTo>
                          <a:lnTo>
                            <a:pt x="42" y="2"/>
                          </a:lnTo>
                          <a:lnTo>
                            <a:pt x="31" y="17"/>
                          </a:lnTo>
                          <a:lnTo>
                            <a:pt x="31" y="25"/>
                          </a:lnTo>
                          <a:lnTo>
                            <a:pt x="26" y="56"/>
                          </a:lnTo>
                          <a:lnTo>
                            <a:pt x="12" y="73"/>
                          </a:lnTo>
                          <a:lnTo>
                            <a:pt x="10" y="78"/>
                          </a:lnTo>
                          <a:lnTo>
                            <a:pt x="10" y="82"/>
                          </a:lnTo>
                          <a:lnTo>
                            <a:pt x="19" y="93"/>
                          </a:lnTo>
                          <a:lnTo>
                            <a:pt x="20" y="111"/>
                          </a:lnTo>
                          <a:lnTo>
                            <a:pt x="14" y="116"/>
                          </a:lnTo>
                          <a:lnTo>
                            <a:pt x="14" y="152"/>
                          </a:lnTo>
                          <a:lnTo>
                            <a:pt x="15" y="155"/>
                          </a:lnTo>
                          <a:lnTo>
                            <a:pt x="37" y="159"/>
                          </a:lnTo>
                          <a:lnTo>
                            <a:pt x="41" y="180"/>
                          </a:lnTo>
                          <a:lnTo>
                            <a:pt x="54" y="183"/>
                          </a:lnTo>
                          <a:lnTo>
                            <a:pt x="59" y="190"/>
                          </a:lnTo>
                          <a:lnTo>
                            <a:pt x="74" y="194"/>
                          </a:lnTo>
                          <a:lnTo>
                            <a:pt x="82" y="203"/>
                          </a:lnTo>
                          <a:lnTo>
                            <a:pt x="101" y="218"/>
                          </a:lnTo>
                          <a:lnTo>
                            <a:pt x="100" y="223"/>
                          </a:lnTo>
                          <a:lnTo>
                            <a:pt x="77" y="237"/>
                          </a:lnTo>
                          <a:lnTo>
                            <a:pt x="53" y="258"/>
                          </a:lnTo>
                          <a:lnTo>
                            <a:pt x="50" y="283"/>
                          </a:lnTo>
                          <a:lnTo>
                            <a:pt x="14" y="305"/>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58" name="Google Shape;1138;p156">
                      <a:extLst>
                        <a:ext uri="{FF2B5EF4-FFF2-40B4-BE49-F238E27FC236}">
                          <a16:creationId xmlns:a16="http://schemas.microsoft.com/office/drawing/2014/main" id="{6903F9DF-D250-6114-BB65-EF0698122024}"/>
                        </a:ext>
                      </a:extLst>
                    </p:cNvPr>
                    <p:cNvSpPr/>
                    <p:nvPr/>
                  </p:nvSpPr>
                  <p:spPr>
                    <a:xfrm>
                      <a:off x="8307694" y="3213722"/>
                      <a:ext cx="175578" cy="170917"/>
                    </a:xfrm>
                    <a:custGeom>
                      <a:avLst/>
                      <a:gdLst/>
                      <a:ahLst/>
                      <a:cxnLst/>
                      <a:rect l="l" t="t" r="r" b="b"/>
                      <a:pathLst>
                        <a:path w="260" h="255" extrusionOk="0">
                          <a:moveTo>
                            <a:pt x="0" y="55"/>
                          </a:moveTo>
                          <a:lnTo>
                            <a:pt x="85" y="31"/>
                          </a:lnTo>
                          <a:lnTo>
                            <a:pt x="96" y="40"/>
                          </a:lnTo>
                          <a:lnTo>
                            <a:pt x="100" y="39"/>
                          </a:lnTo>
                          <a:lnTo>
                            <a:pt x="101" y="31"/>
                          </a:lnTo>
                          <a:lnTo>
                            <a:pt x="230" y="0"/>
                          </a:lnTo>
                          <a:lnTo>
                            <a:pt x="260" y="108"/>
                          </a:lnTo>
                          <a:lnTo>
                            <a:pt x="256" y="116"/>
                          </a:lnTo>
                          <a:lnTo>
                            <a:pt x="254" y="121"/>
                          </a:lnTo>
                          <a:lnTo>
                            <a:pt x="254" y="126"/>
                          </a:lnTo>
                          <a:lnTo>
                            <a:pt x="256" y="129"/>
                          </a:lnTo>
                          <a:lnTo>
                            <a:pt x="238" y="134"/>
                          </a:lnTo>
                          <a:lnTo>
                            <a:pt x="196" y="149"/>
                          </a:lnTo>
                          <a:lnTo>
                            <a:pt x="184" y="149"/>
                          </a:lnTo>
                          <a:lnTo>
                            <a:pt x="179" y="152"/>
                          </a:lnTo>
                          <a:lnTo>
                            <a:pt x="179" y="164"/>
                          </a:lnTo>
                          <a:lnTo>
                            <a:pt x="172" y="165"/>
                          </a:lnTo>
                          <a:lnTo>
                            <a:pt x="149" y="169"/>
                          </a:lnTo>
                          <a:lnTo>
                            <a:pt x="113" y="186"/>
                          </a:lnTo>
                          <a:lnTo>
                            <a:pt x="111" y="177"/>
                          </a:lnTo>
                          <a:lnTo>
                            <a:pt x="88" y="202"/>
                          </a:lnTo>
                          <a:lnTo>
                            <a:pt x="37" y="243"/>
                          </a:lnTo>
                          <a:lnTo>
                            <a:pt x="19" y="255"/>
                          </a:lnTo>
                          <a:lnTo>
                            <a:pt x="6" y="239"/>
                          </a:lnTo>
                          <a:lnTo>
                            <a:pt x="27" y="216"/>
                          </a:lnTo>
                          <a:lnTo>
                            <a:pt x="27" y="203"/>
                          </a:lnTo>
                          <a:lnTo>
                            <a:pt x="15" y="195"/>
                          </a:lnTo>
                          <a:lnTo>
                            <a:pt x="0" y="55"/>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59" name="Google Shape;1139;p156">
                      <a:extLst>
                        <a:ext uri="{FF2B5EF4-FFF2-40B4-BE49-F238E27FC236}">
                          <a16:creationId xmlns:a16="http://schemas.microsoft.com/office/drawing/2014/main" id="{19EA0793-A305-B30A-0DAC-7E2E22BA5AEA}"/>
                        </a:ext>
                      </a:extLst>
                    </p:cNvPr>
                    <p:cNvSpPr/>
                    <p:nvPr/>
                  </p:nvSpPr>
                  <p:spPr>
                    <a:xfrm>
                      <a:off x="8461519" y="3205953"/>
                      <a:ext cx="91673" cy="97889"/>
                    </a:xfrm>
                    <a:custGeom>
                      <a:avLst/>
                      <a:gdLst/>
                      <a:ahLst/>
                      <a:cxnLst/>
                      <a:rect l="l" t="t" r="r" b="b"/>
                      <a:pathLst>
                        <a:path w="133" h="146" extrusionOk="0">
                          <a:moveTo>
                            <a:pt x="0" y="13"/>
                          </a:moveTo>
                          <a:lnTo>
                            <a:pt x="30" y="121"/>
                          </a:lnTo>
                          <a:lnTo>
                            <a:pt x="26" y="129"/>
                          </a:lnTo>
                          <a:lnTo>
                            <a:pt x="24" y="134"/>
                          </a:lnTo>
                          <a:lnTo>
                            <a:pt x="24" y="139"/>
                          </a:lnTo>
                          <a:lnTo>
                            <a:pt x="26" y="142"/>
                          </a:lnTo>
                          <a:lnTo>
                            <a:pt x="31" y="146"/>
                          </a:lnTo>
                          <a:lnTo>
                            <a:pt x="56" y="127"/>
                          </a:lnTo>
                          <a:lnTo>
                            <a:pt x="75" y="114"/>
                          </a:lnTo>
                          <a:lnTo>
                            <a:pt x="75" y="100"/>
                          </a:lnTo>
                          <a:lnTo>
                            <a:pt x="73" y="94"/>
                          </a:lnTo>
                          <a:lnTo>
                            <a:pt x="73" y="74"/>
                          </a:lnTo>
                          <a:lnTo>
                            <a:pt x="83" y="63"/>
                          </a:lnTo>
                          <a:lnTo>
                            <a:pt x="89" y="70"/>
                          </a:lnTo>
                          <a:lnTo>
                            <a:pt x="89" y="80"/>
                          </a:lnTo>
                          <a:lnTo>
                            <a:pt x="89" y="100"/>
                          </a:lnTo>
                          <a:lnTo>
                            <a:pt x="93" y="109"/>
                          </a:lnTo>
                          <a:lnTo>
                            <a:pt x="102" y="106"/>
                          </a:lnTo>
                          <a:lnTo>
                            <a:pt x="102" y="94"/>
                          </a:lnTo>
                          <a:lnTo>
                            <a:pt x="108" y="94"/>
                          </a:lnTo>
                          <a:lnTo>
                            <a:pt x="114" y="82"/>
                          </a:lnTo>
                          <a:lnTo>
                            <a:pt x="129" y="80"/>
                          </a:lnTo>
                          <a:lnTo>
                            <a:pt x="133" y="80"/>
                          </a:lnTo>
                          <a:lnTo>
                            <a:pt x="120" y="71"/>
                          </a:lnTo>
                          <a:lnTo>
                            <a:pt x="120" y="63"/>
                          </a:lnTo>
                          <a:lnTo>
                            <a:pt x="112" y="63"/>
                          </a:lnTo>
                          <a:lnTo>
                            <a:pt x="109" y="56"/>
                          </a:lnTo>
                          <a:lnTo>
                            <a:pt x="99" y="51"/>
                          </a:lnTo>
                          <a:lnTo>
                            <a:pt x="99" y="44"/>
                          </a:lnTo>
                          <a:lnTo>
                            <a:pt x="75" y="41"/>
                          </a:lnTo>
                          <a:lnTo>
                            <a:pt x="66" y="24"/>
                          </a:lnTo>
                          <a:lnTo>
                            <a:pt x="54" y="17"/>
                          </a:lnTo>
                          <a:lnTo>
                            <a:pt x="48" y="0"/>
                          </a:lnTo>
                          <a:lnTo>
                            <a:pt x="0" y="13"/>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60" name="Google Shape;1140;p156">
                      <a:extLst>
                        <a:ext uri="{FF2B5EF4-FFF2-40B4-BE49-F238E27FC236}">
                          <a16:creationId xmlns:a16="http://schemas.microsoft.com/office/drawing/2014/main" id="{59D0213E-E96C-27D7-5509-86C5C5F94E32}"/>
                        </a:ext>
                      </a:extLst>
                    </p:cNvPr>
                    <p:cNvSpPr/>
                    <p:nvPr/>
                  </p:nvSpPr>
                  <p:spPr>
                    <a:xfrm>
                      <a:off x="8301478" y="3086311"/>
                      <a:ext cx="340280" cy="172470"/>
                    </a:xfrm>
                    <a:custGeom>
                      <a:avLst/>
                      <a:gdLst/>
                      <a:ahLst/>
                      <a:cxnLst/>
                      <a:rect l="l" t="t" r="r" b="b"/>
                      <a:pathLst>
                        <a:path w="505" h="259" extrusionOk="0">
                          <a:moveTo>
                            <a:pt x="2" y="108"/>
                          </a:moveTo>
                          <a:lnTo>
                            <a:pt x="108" y="89"/>
                          </a:lnTo>
                          <a:lnTo>
                            <a:pt x="268" y="48"/>
                          </a:lnTo>
                          <a:lnTo>
                            <a:pt x="269" y="46"/>
                          </a:lnTo>
                          <a:lnTo>
                            <a:pt x="273" y="43"/>
                          </a:lnTo>
                          <a:lnTo>
                            <a:pt x="274" y="46"/>
                          </a:lnTo>
                          <a:lnTo>
                            <a:pt x="281" y="43"/>
                          </a:lnTo>
                          <a:lnTo>
                            <a:pt x="274" y="27"/>
                          </a:lnTo>
                          <a:lnTo>
                            <a:pt x="290" y="27"/>
                          </a:lnTo>
                          <a:lnTo>
                            <a:pt x="304" y="4"/>
                          </a:lnTo>
                          <a:lnTo>
                            <a:pt x="313" y="0"/>
                          </a:lnTo>
                          <a:lnTo>
                            <a:pt x="325" y="4"/>
                          </a:lnTo>
                          <a:lnTo>
                            <a:pt x="331" y="27"/>
                          </a:lnTo>
                          <a:lnTo>
                            <a:pt x="348" y="43"/>
                          </a:lnTo>
                          <a:lnTo>
                            <a:pt x="352" y="52"/>
                          </a:lnTo>
                          <a:lnTo>
                            <a:pt x="350" y="59"/>
                          </a:lnTo>
                          <a:lnTo>
                            <a:pt x="343" y="65"/>
                          </a:lnTo>
                          <a:lnTo>
                            <a:pt x="333" y="82"/>
                          </a:lnTo>
                          <a:lnTo>
                            <a:pt x="327" y="101"/>
                          </a:lnTo>
                          <a:lnTo>
                            <a:pt x="328" y="112"/>
                          </a:lnTo>
                          <a:lnTo>
                            <a:pt x="347" y="112"/>
                          </a:lnTo>
                          <a:lnTo>
                            <a:pt x="366" y="121"/>
                          </a:lnTo>
                          <a:lnTo>
                            <a:pt x="394" y="151"/>
                          </a:lnTo>
                          <a:lnTo>
                            <a:pt x="402" y="172"/>
                          </a:lnTo>
                          <a:lnTo>
                            <a:pt x="419" y="185"/>
                          </a:lnTo>
                          <a:lnTo>
                            <a:pt x="454" y="187"/>
                          </a:lnTo>
                          <a:lnTo>
                            <a:pt x="473" y="181"/>
                          </a:lnTo>
                          <a:lnTo>
                            <a:pt x="485" y="160"/>
                          </a:lnTo>
                          <a:lnTo>
                            <a:pt x="480" y="152"/>
                          </a:lnTo>
                          <a:lnTo>
                            <a:pt x="468" y="141"/>
                          </a:lnTo>
                          <a:lnTo>
                            <a:pt x="448" y="130"/>
                          </a:lnTo>
                          <a:lnTo>
                            <a:pt x="450" y="125"/>
                          </a:lnTo>
                          <a:lnTo>
                            <a:pt x="465" y="125"/>
                          </a:lnTo>
                          <a:lnTo>
                            <a:pt x="470" y="125"/>
                          </a:lnTo>
                          <a:lnTo>
                            <a:pt x="491" y="159"/>
                          </a:lnTo>
                          <a:lnTo>
                            <a:pt x="505" y="187"/>
                          </a:lnTo>
                          <a:lnTo>
                            <a:pt x="504" y="206"/>
                          </a:lnTo>
                          <a:lnTo>
                            <a:pt x="491" y="194"/>
                          </a:lnTo>
                          <a:lnTo>
                            <a:pt x="473" y="207"/>
                          </a:lnTo>
                          <a:lnTo>
                            <a:pt x="450" y="218"/>
                          </a:lnTo>
                          <a:lnTo>
                            <a:pt x="425" y="238"/>
                          </a:lnTo>
                          <a:lnTo>
                            <a:pt x="418" y="238"/>
                          </a:lnTo>
                          <a:lnTo>
                            <a:pt x="410" y="232"/>
                          </a:lnTo>
                          <a:lnTo>
                            <a:pt x="410" y="223"/>
                          </a:lnTo>
                          <a:lnTo>
                            <a:pt x="407" y="208"/>
                          </a:lnTo>
                          <a:lnTo>
                            <a:pt x="399" y="208"/>
                          </a:lnTo>
                          <a:lnTo>
                            <a:pt x="391" y="232"/>
                          </a:lnTo>
                          <a:lnTo>
                            <a:pt x="374" y="253"/>
                          </a:lnTo>
                          <a:lnTo>
                            <a:pt x="371" y="259"/>
                          </a:lnTo>
                          <a:lnTo>
                            <a:pt x="358" y="250"/>
                          </a:lnTo>
                          <a:lnTo>
                            <a:pt x="358" y="242"/>
                          </a:lnTo>
                          <a:lnTo>
                            <a:pt x="350" y="242"/>
                          </a:lnTo>
                          <a:lnTo>
                            <a:pt x="347" y="235"/>
                          </a:lnTo>
                          <a:lnTo>
                            <a:pt x="337" y="230"/>
                          </a:lnTo>
                          <a:lnTo>
                            <a:pt x="337" y="223"/>
                          </a:lnTo>
                          <a:lnTo>
                            <a:pt x="313" y="220"/>
                          </a:lnTo>
                          <a:lnTo>
                            <a:pt x="304" y="203"/>
                          </a:lnTo>
                          <a:lnTo>
                            <a:pt x="292" y="196"/>
                          </a:lnTo>
                          <a:lnTo>
                            <a:pt x="286" y="179"/>
                          </a:lnTo>
                          <a:lnTo>
                            <a:pt x="238" y="192"/>
                          </a:lnTo>
                          <a:lnTo>
                            <a:pt x="109" y="223"/>
                          </a:lnTo>
                          <a:lnTo>
                            <a:pt x="108" y="231"/>
                          </a:lnTo>
                          <a:lnTo>
                            <a:pt x="104" y="232"/>
                          </a:lnTo>
                          <a:lnTo>
                            <a:pt x="93" y="223"/>
                          </a:lnTo>
                          <a:lnTo>
                            <a:pt x="8" y="247"/>
                          </a:lnTo>
                          <a:lnTo>
                            <a:pt x="0" y="242"/>
                          </a:lnTo>
                          <a:lnTo>
                            <a:pt x="2" y="108"/>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61" name="Google Shape;1141;p156">
                      <a:extLst>
                        <a:ext uri="{FF2B5EF4-FFF2-40B4-BE49-F238E27FC236}">
                          <a16:creationId xmlns:a16="http://schemas.microsoft.com/office/drawing/2014/main" id="{1D97C085-B072-6C96-9DE5-333562D8E0FC}"/>
                        </a:ext>
                      </a:extLst>
                    </p:cNvPr>
                    <p:cNvSpPr/>
                    <p:nvPr/>
                  </p:nvSpPr>
                  <p:spPr>
                    <a:xfrm>
                      <a:off x="7459325" y="3672089"/>
                      <a:ext cx="769126" cy="444382"/>
                    </a:xfrm>
                    <a:custGeom>
                      <a:avLst/>
                      <a:gdLst/>
                      <a:ahLst/>
                      <a:cxnLst/>
                      <a:rect l="l" t="t" r="r" b="b"/>
                      <a:pathLst>
                        <a:path w="1144" h="663" extrusionOk="0">
                          <a:moveTo>
                            <a:pt x="1127" y="480"/>
                          </a:moveTo>
                          <a:lnTo>
                            <a:pt x="749" y="553"/>
                          </a:lnTo>
                          <a:lnTo>
                            <a:pt x="353" y="620"/>
                          </a:lnTo>
                          <a:lnTo>
                            <a:pt x="345" y="616"/>
                          </a:lnTo>
                          <a:lnTo>
                            <a:pt x="325" y="625"/>
                          </a:lnTo>
                          <a:lnTo>
                            <a:pt x="286" y="628"/>
                          </a:lnTo>
                          <a:lnTo>
                            <a:pt x="287" y="618"/>
                          </a:lnTo>
                          <a:lnTo>
                            <a:pt x="247" y="628"/>
                          </a:lnTo>
                          <a:lnTo>
                            <a:pt x="247" y="629"/>
                          </a:lnTo>
                          <a:lnTo>
                            <a:pt x="0" y="663"/>
                          </a:lnTo>
                          <a:lnTo>
                            <a:pt x="10" y="648"/>
                          </a:lnTo>
                          <a:lnTo>
                            <a:pt x="59" y="628"/>
                          </a:lnTo>
                          <a:lnTo>
                            <a:pt x="70" y="612"/>
                          </a:lnTo>
                          <a:lnTo>
                            <a:pt x="95" y="590"/>
                          </a:lnTo>
                          <a:lnTo>
                            <a:pt x="99" y="574"/>
                          </a:lnTo>
                          <a:lnTo>
                            <a:pt x="104" y="567"/>
                          </a:lnTo>
                          <a:lnTo>
                            <a:pt x="118" y="558"/>
                          </a:lnTo>
                          <a:lnTo>
                            <a:pt x="118" y="544"/>
                          </a:lnTo>
                          <a:lnTo>
                            <a:pt x="133" y="531"/>
                          </a:lnTo>
                          <a:lnTo>
                            <a:pt x="209" y="467"/>
                          </a:lnTo>
                          <a:lnTo>
                            <a:pt x="213" y="452"/>
                          </a:lnTo>
                          <a:lnTo>
                            <a:pt x="220" y="457"/>
                          </a:lnTo>
                          <a:lnTo>
                            <a:pt x="213" y="471"/>
                          </a:lnTo>
                          <a:lnTo>
                            <a:pt x="237" y="491"/>
                          </a:lnTo>
                          <a:lnTo>
                            <a:pt x="270" y="503"/>
                          </a:lnTo>
                          <a:lnTo>
                            <a:pt x="286" y="503"/>
                          </a:lnTo>
                          <a:lnTo>
                            <a:pt x="305" y="491"/>
                          </a:lnTo>
                          <a:lnTo>
                            <a:pt x="307" y="479"/>
                          </a:lnTo>
                          <a:lnTo>
                            <a:pt x="319" y="473"/>
                          </a:lnTo>
                          <a:lnTo>
                            <a:pt x="326" y="483"/>
                          </a:lnTo>
                          <a:lnTo>
                            <a:pt x="337" y="488"/>
                          </a:lnTo>
                          <a:lnTo>
                            <a:pt x="348" y="487"/>
                          </a:lnTo>
                          <a:lnTo>
                            <a:pt x="385" y="472"/>
                          </a:lnTo>
                          <a:lnTo>
                            <a:pt x="393" y="448"/>
                          </a:lnTo>
                          <a:lnTo>
                            <a:pt x="396" y="448"/>
                          </a:lnTo>
                          <a:lnTo>
                            <a:pt x="405" y="457"/>
                          </a:lnTo>
                          <a:lnTo>
                            <a:pt x="438" y="428"/>
                          </a:lnTo>
                          <a:lnTo>
                            <a:pt x="446" y="432"/>
                          </a:lnTo>
                          <a:lnTo>
                            <a:pt x="471" y="405"/>
                          </a:lnTo>
                          <a:lnTo>
                            <a:pt x="466" y="389"/>
                          </a:lnTo>
                          <a:lnTo>
                            <a:pt x="468" y="367"/>
                          </a:lnTo>
                          <a:lnTo>
                            <a:pt x="489" y="317"/>
                          </a:lnTo>
                          <a:lnTo>
                            <a:pt x="526" y="195"/>
                          </a:lnTo>
                          <a:lnTo>
                            <a:pt x="532" y="194"/>
                          </a:lnTo>
                          <a:lnTo>
                            <a:pt x="549" y="203"/>
                          </a:lnTo>
                          <a:lnTo>
                            <a:pt x="550" y="211"/>
                          </a:lnTo>
                          <a:lnTo>
                            <a:pt x="560" y="222"/>
                          </a:lnTo>
                          <a:lnTo>
                            <a:pt x="576" y="218"/>
                          </a:lnTo>
                          <a:lnTo>
                            <a:pt x="592" y="198"/>
                          </a:lnTo>
                          <a:lnTo>
                            <a:pt x="603" y="152"/>
                          </a:lnTo>
                          <a:lnTo>
                            <a:pt x="611" y="129"/>
                          </a:lnTo>
                          <a:lnTo>
                            <a:pt x="632" y="139"/>
                          </a:lnTo>
                          <a:lnTo>
                            <a:pt x="643" y="113"/>
                          </a:lnTo>
                          <a:lnTo>
                            <a:pt x="655" y="108"/>
                          </a:lnTo>
                          <a:lnTo>
                            <a:pt x="665" y="92"/>
                          </a:lnTo>
                          <a:lnTo>
                            <a:pt x="673" y="70"/>
                          </a:lnTo>
                          <a:lnTo>
                            <a:pt x="683" y="61"/>
                          </a:lnTo>
                          <a:lnTo>
                            <a:pt x="683" y="58"/>
                          </a:lnTo>
                          <a:lnTo>
                            <a:pt x="675" y="50"/>
                          </a:lnTo>
                          <a:lnTo>
                            <a:pt x="683" y="9"/>
                          </a:lnTo>
                          <a:lnTo>
                            <a:pt x="683" y="3"/>
                          </a:lnTo>
                          <a:lnTo>
                            <a:pt x="689" y="0"/>
                          </a:lnTo>
                          <a:lnTo>
                            <a:pt x="756" y="45"/>
                          </a:lnTo>
                          <a:lnTo>
                            <a:pt x="771" y="48"/>
                          </a:lnTo>
                          <a:lnTo>
                            <a:pt x="772" y="45"/>
                          </a:lnTo>
                          <a:lnTo>
                            <a:pt x="779" y="5"/>
                          </a:lnTo>
                          <a:lnTo>
                            <a:pt x="791" y="5"/>
                          </a:lnTo>
                          <a:lnTo>
                            <a:pt x="807" y="9"/>
                          </a:lnTo>
                          <a:lnTo>
                            <a:pt x="820" y="15"/>
                          </a:lnTo>
                          <a:lnTo>
                            <a:pt x="811" y="34"/>
                          </a:lnTo>
                          <a:lnTo>
                            <a:pt x="826" y="50"/>
                          </a:lnTo>
                          <a:lnTo>
                            <a:pt x="855" y="50"/>
                          </a:lnTo>
                          <a:lnTo>
                            <a:pt x="869" y="62"/>
                          </a:lnTo>
                          <a:lnTo>
                            <a:pt x="886" y="70"/>
                          </a:lnTo>
                          <a:lnTo>
                            <a:pt x="900" y="85"/>
                          </a:lnTo>
                          <a:lnTo>
                            <a:pt x="898" y="95"/>
                          </a:lnTo>
                          <a:lnTo>
                            <a:pt x="877" y="128"/>
                          </a:lnTo>
                          <a:lnTo>
                            <a:pt x="867" y="160"/>
                          </a:lnTo>
                          <a:lnTo>
                            <a:pt x="870" y="179"/>
                          </a:lnTo>
                          <a:lnTo>
                            <a:pt x="889" y="182"/>
                          </a:lnTo>
                          <a:lnTo>
                            <a:pt x="909" y="171"/>
                          </a:lnTo>
                          <a:lnTo>
                            <a:pt x="927" y="190"/>
                          </a:lnTo>
                          <a:lnTo>
                            <a:pt x="940" y="193"/>
                          </a:lnTo>
                          <a:lnTo>
                            <a:pt x="945" y="194"/>
                          </a:lnTo>
                          <a:lnTo>
                            <a:pt x="956" y="203"/>
                          </a:lnTo>
                          <a:lnTo>
                            <a:pt x="960" y="203"/>
                          </a:lnTo>
                          <a:lnTo>
                            <a:pt x="972" y="201"/>
                          </a:lnTo>
                          <a:lnTo>
                            <a:pt x="978" y="202"/>
                          </a:lnTo>
                          <a:lnTo>
                            <a:pt x="1011" y="218"/>
                          </a:lnTo>
                          <a:lnTo>
                            <a:pt x="1035" y="226"/>
                          </a:lnTo>
                          <a:lnTo>
                            <a:pt x="1049" y="238"/>
                          </a:lnTo>
                          <a:lnTo>
                            <a:pt x="1047" y="248"/>
                          </a:lnTo>
                          <a:lnTo>
                            <a:pt x="1039" y="257"/>
                          </a:lnTo>
                          <a:lnTo>
                            <a:pt x="1046" y="280"/>
                          </a:lnTo>
                          <a:lnTo>
                            <a:pt x="1039" y="285"/>
                          </a:lnTo>
                          <a:lnTo>
                            <a:pt x="1030" y="292"/>
                          </a:lnTo>
                          <a:lnTo>
                            <a:pt x="1061" y="300"/>
                          </a:lnTo>
                          <a:lnTo>
                            <a:pt x="1065" y="322"/>
                          </a:lnTo>
                          <a:lnTo>
                            <a:pt x="1062" y="328"/>
                          </a:lnTo>
                          <a:lnTo>
                            <a:pt x="1061" y="338"/>
                          </a:lnTo>
                          <a:lnTo>
                            <a:pt x="1041" y="335"/>
                          </a:lnTo>
                          <a:lnTo>
                            <a:pt x="1035" y="342"/>
                          </a:lnTo>
                          <a:lnTo>
                            <a:pt x="1046" y="348"/>
                          </a:lnTo>
                          <a:lnTo>
                            <a:pt x="1049" y="346"/>
                          </a:lnTo>
                          <a:lnTo>
                            <a:pt x="1049" y="351"/>
                          </a:lnTo>
                          <a:lnTo>
                            <a:pt x="1035" y="359"/>
                          </a:lnTo>
                          <a:lnTo>
                            <a:pt x="1030" y="359"/>
                          </a:lnTo>
                          <a:lnTo>
                            <a:pt x="1030" y="366"/>
                          </a:lnTo>
                          <a:lnTo>
                            <a:pt x="1035" y="373"/>
                          </a:lnTo>
                          <a:lnTo>
                            <a:pt x="1058" y="375"/>
                          </a:lnTo>
                          <a:lnTo>
                            <a:pt x="1069" y="377"/>
                          </a:lnTo>
                          <a:lnTo>
                            <a:pt x="1076" y="386"/>
                          </a:lnTo>
                          <a:lnTo>
                            <a:pt x="1061" y="407"/>
                          </a:lnTo>
                          <a:lnTo>
                            <a:pt x="1049" y="407"/>
                          </a:lnTo>
                          <a:lnTo>
                            <a:pt x="1027" y="397"/>
                          </a:lnTo>
                          <a:lnTo>
                            <a:pt x="1027" y="410"/>
                          </a:lnTo>
                          <a:lnTo>
                            <a:pt x="1042" y="417"/>
                          </a:lnTo>
                          <a:lnTo>
                            <a:pt x="1058" y="426"/>
                          </a:lnTo>
                          <a:lnTo>
                            <a:pt x="1069" y="420"/>
                          </a:lnTo>
                          <a:lnTo>
                            <a:pt x="1085" y="412"/>
                          </a:lnTo>
                          <a:lnTo>
                            <a:pt x="1101" y="412"/>
                          </a:lnTo>
                          <a:lnTo>
                            <a:pt x="1124" y="412"/>
                          </a:lnTo>
                          <a:lnTo>
                            <a:pt x="1144" y="461"/>
                          </a:lnTo>
                          <a:lnTo>
                            <a:pt x="1129" y="473"/>
                          </a:lnTo>
                          <a:lnTo>
                            <a:pt x="1125" y="473"/>
                          </a:lnTo>
                          <a:lnTo>
                            <a:pt x="1127" y="480"/>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62" name="Google Shape;1142;p156">
                      <a:extLst>
                        <a:ext uri="{FF2B5EF4-FFF2-40B4-BE49-F238E27FC236}">
                          <a16:creationId xmlns:a16="http://schemas.microsoft.com/office/drawing/2014/main" id="{CAF8DB5D-8383-8A76-9451-C683FA7B031B}"/>
                        </a:ext>
                      </a:extLst>
                    </p:cNvPr>
                    <p:cNvSpPr/>
                    <p:nvPr/>
                  </p:nvSpPr>
                  <p:spPr>
                    <a:xfrm>
                      <a:off x="8203590" y="3790177"/>
                      <a:ext cx="49721" cy="127411"/>
                    </a:xfrm>
                    <a:custGeom>
                      <a:avLst/>
                      <a:gdLst/>
                      <a:ahLst/>
                      <a:cxnLst/>
                      <a:rect l="l" t="t" r="r" b="b"/>
                      <a:pathLst>
                        <a:path w="72" h="191" extrusionOk="0">
                          <a:moveTo>
                            <a:pt x="13" y="30"/>
                          </a:moveTo>
                          <a:lnTo>
                            <a:pt x="17" y="33"/>
                          </a:lnTo>
                          <a:lnTo>
                            <a:pt x="18" y="50"/>
                          </a:lnTo>
                          <a:lnTo>
                            <a:pt x="17" y="60"/>
                          </a:lnTo>
                          <a:lnTo>
                            <a:pt x="8" y="72"/>
                          </a:lnTo>
                          <a:lnTo>
                            <a:pt x="2" y="84"/>
                          </a:lnTo>
                          <a:lnTo>
                            <a:pt x="0" y="116"/>
                          </a:lnTo>
                          <a:lnTo>
                            <a:pt x="2" y="141"/>
                          </a:lnTo>
                          <a:lnTo>
                            <a:pt x="2" y="170"/>
                          </a:lnTo>
                          <a:lnTo>
                            <a:pt x="9" y="191"/>
                          </a:lnTo>
                          <a:lnTo>
                            <a:pt x="13" y="162"/>
                          </a:lnTo>
                          <a:lnTo>
                            <a:pt x="20" y="132"/>
                          </a:lnTo>
                          <a:lnTo>
                            <a:pt x="40" y="89"/>
                          </a:lnTo>
                          <a:lnTo>
                            <a:pt x="49" y="76"/>
                          </a:lnTo>
                          <a:lnTo>
                            <a:pt x="55" y="58"/>
                          </a:lnTo>
                          <a:lnTo>
                            <a:pt x="53" y="33"/>
                          </a:lnTo>
                          <a:lnTo>
                            <a:pt x="55" y="26"/>
                          </a:lnTo>
                          <a:lnTo>
                            <a:pt x="69" y="7"/>
                          </a:lnTo>
                          <a:lnTo>
                            <a:pt x="72" y="0"/>
                          </a:lnTo>
                          <a:lnTo>
                            <a:pt x="29" y="18"/>
                          </a:lnTo>
                          <a:lnTo>
                            <a:pt x="13" y="30"/>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63" name="Google Shape;1143;p156">
                      <a:extLst>
                        <a:ext uri="{FF2B5EF4-FFF2-40B4-BE49-F238E27FC236}">
                          <a16:creationId xmlns:a16="http://schemas.microsoft.com/office/drawing/2014/main" id="{901679F3-AFCB-3009-DF91-CBC729FBE82B}"/>
                        </a:ext>
                      </a:extLst>
                    </p:cNvPr>
                    <p:cNvSpPr/>
                    <p:nvPr/>
                  </p:nvSpPr>
                  <p:spPr>
                    <a:xfrm>
                      <a:off x="8225343" y="2837705"/>
                      <a:ext cx="175578" cy="318526"/>
                    </a:xfrm>
                    <a:custGeom>
                      <a:avLst/>
                      <a:gdLst/>
                      <a:ahLst/>
                      <a:cxnLst/>
                      <a:rect l="l" t="t" r="r" b="b"/>
                      <a:pathLst>
                        <a:path w="260" h="475" extrusionOk="0">
                          <a:moveTo>
                            <a:pt x="0" y="61"/>
                          </a:moveTo>
                          <a:lnTo>
                            <a:pt x="8" y="81"/>
                          </a:lnTo>
                          <a:lnTo>
                            <a:pt x="5" y="89"/>
                          </a:lnTo>
                          <a:lnTo>
                            <a:pt x="13" y="98"/>
                          </a:lnTo>
                          <a:lnTo>
                            <a:pt x="13" y="103"/>
                          </a:lnTo>
                          <a:lnTo>
                            <a:pt x="33" y="159"/>
                          </a:lnTo>
                          <a:lnTo>
                            <a:pt x="37" y="201"/>
                          </a:lnTo>
                          <a:lnTo>
                            <a:pt x="32" y="218"/>
                          </a:lnTo>
                          <a:lnTo>
                            <a:pt x="33" y="241"/>
                          </a:lnTo>
                          <a:lnTo>
                            <a:pt x="59" y="291"/>
                          </a:lnTo>
                          <a:lnTo>
                            <a:pt x="54" y="321"/>
                          </a:lnTo>
                          <a:lnTo>
                            <a:pt x="60" y="327"/>
                          </a:lnTo>
                          <a:lnTo>
                            <a:pt x="63" y="327"/>
                          </a:lnTo>
                          <a:lnTo>
                            <a:pt x="60" y="321"/>
                          </a:lnTo>
                          <a:lnTo>
                            <a:pt x="68" y="321"/>
                          </a:lnTo>
                          <a:lnTo>
                            <a:pt x="84" y="340"/>
                          </a:lnTo>
                          <a:lnTo>
                            <a:pt x="94" y="389"/>
                          </a:lnTo>
                          <a:lnTo>
                            <a:pt x="94" y="414"/>
                          </a:lnTo>
                          <a:lnTo>
                            <a:pt x="103" y="448"/>
                          </a:lnTo>
                          <a:lnTo>
                            <a:pt x="117" y="475"/>
                          </a:lnTo>
                          <a:lnTo>
                            <a:pt x="223" y="456"/>
                          </a:lnTo>
                          <a:lnTo>
                            <a:pt x="219" y="446"/>
                          </a:lnTo>
                          <a:lnTo>
                            <a:pt x="205" y="433"/>
                          </a:lnTo>
                          <a:lnTo>
                            <a:pt x="207" y="414"/>
                          </a:lnTo>
                          <a:lnTo>
                            <a:pt x="212" y="410"/>
                          </a:lnTo>
                          <a:lnTo>
                            <a:pt x="205" y="390"/>
                          </a:lnTo>
                          <a:lnTo>
                            <a:pt x="197" y="311"/>
                          </a:lnTo>
                          <a:lnTo>
                            <a:pt x="197" y="287"/>
                          </a:lnTo>
                          <a:lnTo>
                            <a:pt x="207" y="242"/>
                          </a:lnTo>
                          <a:lnTo>
                            <a:pt x="217" y="214"/>
                          </a:lnTo>
                          <a:lnTo>
                            <a:pt x="219" y="188"/>
                          </a:lnTo>
                          <a:lnTo>
                            <a:pt x="208" y="174"/>
                          </a:lnTo>
                          <a:lnTo>
                            <a:pt x="208" y="155"/>
                          </a:lnTo>
                          <a:lnTo>
                            <a:pt x="217" y="144"/>
                          </a:lnTo>
                          <a:lnTo>
                            <a:pt x="247" y="121"/>
                          </a:lnTo>
                          <a:lnTo>
                            <a:pt x="260" y="81"/>
                          </a:lnTo>
                          <a:lnTo>
                            <a:pt x="247" y="55"/>
                          </a:lnTo>
                          <a:lnTo>
                            <a:pt x="242" y="42"/>
                          </a:lnTo>
                          <a:lnTo>
                            <a:pt x="248" y="38"/>
                          </a:lnTo>
                          <a:lnTo>
                            <a:pt x="248" y="30"/>
                          </a:lnTo>
                          <a:lnTo>
                            <a:pt x="239" y="0"/>
                          </a:lnTo>
                          <a:lnTo>
                            <a:pt x="0" y="61"/>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64" name="Google Shape;1144;p156">
                      <a:extLst>
                        <a:ext uri="{FF2B5EF4-FFF2-40B4-BE49-F238E27FC236}">
                          <a16:creationId xmlns:a16="http://schemas.microsoft.com/office/drawing/2014/main" id="{378AB3FB-B1D2-3A5D-7F05-974594E74ACF}"/>
                        </a:ext>
                      </a:extLst>
                    </p:cNvPr>
                    <p:cNvSpPr/>
                    <p:nvPr/>
                  </p:nvSpPr>
                  <p:spPr>
                    <a:xfrm>
                      <a:off x="8357415" y="2791092"/>
                      <a:ext cx="164702" cy="352711"/>
                    </a:xfrm>
                    <a:custGeom>
                      <a:avLst/>
                      <a:gdLst/>
                      <a:ahLst/>
                      <a:cxnLst/>
                      <a:rect l="l" t="t" r="r" b="b"/>
                      <a:pathLst>
                        <a:path w="245" h="528" extrusionOk="0">
                          <a:moveTo>
                            <a:pt x="243" y="443"/>
                          </a:moveTo>
                          <a:lnTo>
                            <a:pt x="231" y="439"/>
                          </a:lnTo>
                          <a:lnTo>
                            <a:pt x="222" y="443"/>
                          </a:lnTo>
                          <a:lnTo>
                            <a:pt x="208" y="466"/>
                          </a:lnTo>
                          <a:lnTo>
                            <a:pt x="192" y="466"/>
                          </a:lnTo>
                          <a:lnTo>
                            <a:pt x="199" y="482"/>
                          </a:lnTo>
                          <a:lnTo>
                            <a:pt x="192" y="485"/>
                          </a:lnTo>
                          <a:lnTo>
                            <a:pt x="191" y="482"/>
                          </a:lnTo>
                          <a:lnTo>
                            <a:pt x="187" y="485"/>
                          </a:lnTo>
                          <a:lnTo>
                            <a:pt x="186" y="487"/>
                          </a:lnTo>
                          <a:lnTo>
                            <a:pt x="26" y="528"/>
                          </a:lnTo>
                          <a:lnTo>
                            <a:pt x="22" y="518"/>
                          </a:lnTo>
                          <a:lnTo>
                            <a:pt x="8" y="505"/>
                          </a:lnTo>
                          <a:lnTo>
                            <a:pt x="10" y="486"/>
                          </a:lnTo>
                          <a:lnTo>
                            <a:pt x="15" y="482"/>
                          </a:lnTo>
                          <a:lnTo>
                            <a:pt x="8" y="462"/>
                          </a:lnTo>
                          <a:lnTo>
                            <a:pt x="0" y="383"/>
                          </a:lnTo>
                          <a:lnTo>
                            <a:pt x="0" y="359"/>
                          </a:lnTo>
                          <a:lnTo>
                            <a:pt x="10" y="314"/>
                          </a:lnTo>
                          <a:lnTo>
                            <a:pt x="20" y="286"/>
                          </a:lnTo>
                          <a:lnTo>
                            <a:pt x="22" y="260"/>
                          </a:lnTo>
                          <a:lnTo>
                            <a:pt x="11" y="246"/>
                          </a:lnTo>
                          <a:lnTo>
                            <a:pt x="11" y="227"/>
                          </a:lnTo>
                          <a:lnTo>
                            <a:pt x="20" y="216"/>
                          </a:lnTo>
                          <a:lnTo>
                            <a:pt x="50" y="193"/>
                          </a:lnTo>
                          <a:lnTo>
                            <a:pt x="63" y="153"/>
                          </a:lnTo>
                          <a:lnTo>
                            <a:pt x="50" y="127"/>
                          </a:lnTo>
                          <a:lnTo>
                            <a:pt x="45" y="114"/>
                          </a:lnTo>
                          <a:lnTo>
                            <a:pt x="51" y="110"/>
                          </a:lnTo>
                          <a:lnTo>
                            <a:pt x="51" y="102"/>
                          </a:lnTo>
                          <a:lnTo>
                            <a:pt x="42" y="72"/>
                          </a:lnTo>
                          <a:lnTo>
                            <a:pt x="50" y="39"/>
                          </a:lnTo>
                          <a:lnTo>
                            <a:pt x="39" y="28"/>
                          </a:lnTo>
                          <a:lnTo>
                            <a:pt x="42" y="20"/>
                          </a:lnTo>
                          <a:lnTo>
                            <a:pt x="55" y="20"/>
                          </a:lnTo>
                          <a:lnTo>
                            <a:pt x="59" y="7"/>
                          </a:lnTo>
                          <a:lnTo>
                            <a:pt x="69" y="9"/>
                          </a:lnTo>
                          <a:lnTo>
                            <a:pt x="77" y="8"/>
                          </a:lnTo>
                          <a:lnTo>
                            <a:pt x="85" y="0"/>
                          </a:lnTo>
                          <a:lnTo>
                            <a:pt x="191" y="321"/>
                          </a:lnTo>
                          <a:lnTo>
                            <a:pt x="191" y="328"/>
                          </a:lnTo>
                          <a:lnTo>
                            <a:pt x="191" y="346"/>
                          </a:lnTo>
                          <a:lnTo>
                            <a:pt x="191" y="349"/>
                          </a:lnTo>
                          <a:lnTo>
                            <a:pt x="219" y="371"/>
                          </a:lnTo>
                          <a:lnTo>
                            <a:pt x="229" y="371"/>
                          </a:lnTo>
                          <a:lnTo>
                            <a:pt x="231" y="383"/>
                          </a:lnTo>
                          <a:lnTo>
                            <a:pt x="231" y="393"/>
                          </a:lnTo>
                          <a:lnTo>
                            <a:pt x="245" y="412"/>
                          </a:lnTo>
                          <a:lnTo>
                            <a:pt x="243" y="419"/>
                          </a:lnTo>
                          <a:lnTo>
                            <a:pt x="243" y="432"/>
                          </a:lnTo>
                          <a:lnTo>
                            <a:pt x="243" y="443"/>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65" name="Google Shape;1145;p156">
                      <a:extLst>
                        <a:ext uri="{FF2B5EF4-FFF2-40B4-BE49-F238E27FC236}">
                          <a16:creationId xmlns:a16="http://schemas.microsoft.com/office/drawing/2014/main" id="{8A15896E-1725-A151-CFA9-19D88F10352A}"/>
                        </a:ext>
                      </a:extLst>
                    </p:cNvPr>
                    <p:cNvSpPr/>
                    <p:nvPr/>
                  </p:nvSpPr>
                  <p:spPr>
                    <a:xfrm>
                      <a:off x="7718808" y="2878104"/>
                      <a:ext cx="764463" cy="582671"/>
                    </a:xfrm>
                    <a:custGeom>
                      <a:avLst/>
                      <a:gdLst/>
                      <a:ahLst/>
                      <a:cxnLst/>
                      <a:rect l="l" t="t" r="r" b="b"/>
                      <a:pathLst>
                        <a:path w="1138" h="866" extrusionOk="0">
                          <a:moveTo>
                            <a:pt x="736" y="722"/>
                          </a:moveTo>
                          <a:lnTo>
                            <a:pt x="861" y="761"/>
                          </a:lnTo>
                          <a:lnTo>
                            <a:pt x="869" y="784"/>
                          </a:lnTo>
                          <a:lnTo>
                            <a:pt x="861" y="795"/>
                          </a:lnTo>
                          <a:lnTo>
                            <a:pt x="856" y="800"/>
                          </a:lnTo>
                          <a:lnTo>
                            <a:pt x="851" y="812"/>
                          </a:lnTo>
                          <a:lnTo>
                            <a:pt x="851" y="831"/>
                          </a:lnTo>
                          <a:lnTo>
                            <a:pt x="845" y="833"/>
                          </a:lnTo>
                          <a:lnTo>
                            <a:pt x="837" y="834"/>
                          </a:lnTo>
                          <a:lnTo>
                            <a:pt x="825" y="858"/>
                          </a:lnTo>
                          <a:lnTo>
                            <a:pt x="825" y="865"/>
                          </a:lnTo>
                          <a:lnTo>
                            <a:pt x="830" y="866"/>
                          </a:lnTo>
                          <a:lnTo>
                            <a:pt x="835" y="865"/>
                          </a:lnTo>
                          <a:lnTo>
                            <a:pt x="839" y="858"/>
                          </a:lnTo>
                          <a:lnTo>
                            <a:pt x="858" y="841"/>
                          </a:lnTo>
                          <a:lnTo>
                            <a:pt x="870" y="842"/>
                          </a:lnTo>
                          <a:lnTo>
                            <a:pt x="897" y="842"/>
                          </a:lnTo>
                          <a:lnTo>
                            <a:pt x="905" y="834"/>
                          </a:lnTo>
                          <a:lnTo>
                            <a:pt x="929" y="831"/>
                          </a:lnTo>
                          <a:lnTo>
                            <a:pt x="951" y="819"/>
                          </a:lnTo>
                          <a:lnTo>
                            <a:pt x="967" y="814"/>
                          </a:lnTo>
                          <a:lnTo>
                            <a:pt x="983" y="800"/>
                          </a:lnTo>
                          <a:lnTo>
                            <a:pt x="1050" y="753"/>
                          </a:lnTo>
                          <a:lnTo>
                            <a:pt x="1072" y="741"/>
                          </a:lnTo>
                          <a:lnTo>
                            <a:pt x="1089" y="731"/>
                          </a:lnTo>
                          <a:lnTo>
                            <a:pt x="1100" y="725"/>
                          </a:lnTo>
                          <a:lnTo>
                            <a:pt x="1107" y="716"/>
                          </a:lnTo>
                          <a:lnTo>
                            <a:pt x="1124" y="704"/>
                          </a:lnTo>
                          <a:lnTo>
                            <a:pt x="1131" y="700"/>
                          </a:lnTo>
                          <a:lnTo>
                            <a:pt x="1136" y="684"/>
                          </a:lnTo>
                          <a:lnTo>
                            <a:pt x="1138" y="680"/>
                          </a:lnTo>
                          <a:lnTo>
                            <a:pt x="1134" y="674"/>
                          </a:lnTo>
                          <a:lnTo>
                            <a:pt x="1124" y="690"/>
                          </a:lnTo>
                          <a:lnTo>
                            <a:pt x="1107" y="696"/>
                          </a:lnTo>
                          <a:lnTo>
                            <a:pt x="1091" y="700"/>
                          </a:lnTo>
                          <a:lnTo>
                            <a:pt x="1076" y="710"/>
                          </a:lnTo>
                          <a:lnTo>
                            <a:pt x="1072" y="724"/>
                          </a:lnTo>
                          <a:lnTo>
                            <a:pt x="1052" y="732"/>
                          </a:lnTo>
                          <a:lnTo>
                            <a:pt x="1048" y="727"/>
                          </a:lnTo>
                          <a:lnTo>
                            <a:pt x="1057" y="714"/>
                          </a:lnTo>
                          <a:lnTo>
                            <a:pt x="1069" y="700"/>
                          </a:lnTo>
                          <a:lnTo>
                            <a:pt x="1084" y="680"/>
                          </a:lnTo>
                          <a:lnTo>
                            <a:pt x="1079" y="673"/>
                          </a:lnTo>
                          <a:lnTo>
                            <a:pt x="1065" y="684"/>
                          </a:lnTo>
                          <a:lnTo>
                            <a:pt x="1058" y="698"/>
                          </a:lnTo>
                          <a:lnTo>
                            <a:pt x="1048" y="708"/>
                          </a:lnTo>
                          <a:lnTo>
                            <a:pt x="1010" y="731"/>
                          </a:lnTo>
                          <a:lnTo>
                            <a:pt x="960" y="755"/>
                          </a:lnTo>
                          <a:lnTo>
                            <a:pt x="919" y="775"/>
                          </a:lnTo>
                          <a:lnTo>
                            <a:pt x="905" y="783"/>
                          </a:lnTo>
                          <a:lnTo>
                            <a:pt x="892" y="800"/>
                          </a:lnTo>
                          <a:lnTo>
                            <a:pt x="882" y="796"/>
                          </a:lnTo>
                          <a:lnTo>
                            <a:pt x="878" y="783"/>
                          </a:lnTo>
                          <a:lnTo>
                            <a:pt x="885" y="761"/>
                          </a:lnTo>
                          <a:lnTo>
                            <a:pt x="897" y="753"/>
                          </a:lnTo>
                          <a:lnTo>
                            <a:pt x="884" y="737"/>
                          </a:lnTo>
                          <a:lnTo>
                            <a:pt x="905" y="714"/>
                          </a:lnTo>
                          <a:lnTo>
                            <a:pt x="905" y="701"/>
                          </a:lnTo>
                          <a:lnTo>
                            <a:pt x="893" y="693"/>
                          </a:lnTo>
                          <a:lnTo>
                            <a:pt x="878" y="553"/>
                          </a:lnTo>
                          <a:lnTo>
                            <a:pt x="870" y="548"/>
                          </a:lnTo>
                          <a:lnTo>
                            <a:pt x="872" y="414"/>
                          </a:lnTo>
                          <a:lnTo>
                            <a:pt x="858" y="387"/>
                          </a:lnTo>
                          <a:lnTo>
                            <a:pt x="849" y="353"/>
                          </a:lnTo>
                          <a:lnTo>
                            <a:pt x="849" y="328"/>
                          </a:lnTo>
                          <a:lnTo>
                            <a:pt x="839" y="279"/>
                          </a:lnTo>
                          <a:lnTo>
                            <a:pt x="823" y="260"/>
                          </a:lnTo>
                          <a:lnTo>
                            <a:pt x="815" y="260"/>
                          </a:lnTo>
                          <a:lnTo>
                            <a:pt x="818" y="266"/>
                          </a:lnTo>
                          <a:lnTo>
                            <a:pt x="815" y="266"/>
                          </a:lnTo>
                          <a:lnTo>
                            <a:pt x="809" y="260"/>
                          </a:lnTo>
                          <a:lnTo>
                            <a:pt x="814" y="230"/>
                          </a:lnTo>
                          <a:lnTo>
                            <a:pt x="788" y="180"/>
                          </a:lnTo>
                          <a:lnTo>
                            <a:pt x="787" y="157"/>
                          </a:lnTo>
                          <a:lnTo>
                            <a:pt x="792" y="140"/>
                          </a:lnTo>
                          <a:lnTo>
                            <a:pt x="788" y="98"/>
                          </a:lnTo>
                          <a:lnTo>
                            <a:pt x="768" y="42"/>
                          </a:lnTo>
                          <a:lnTo>
                            <a:pt x="768" y="37"/>
                          </a:lnTo>
                          <a:lnTo>
                            <a:pt x="760" y="28"/>
                          </a:lnTo>
                          <a:lnTo>
                            <a:pt x="763" y="20"/>
                          </a:lnTo>
                          <a:lnTo>
                            <a:pt x="755" y="0"/>
                          </a:lnTo>
                          <a:lnTo>
                            <a:pt x="575" y="46"/>
                          </a:lnTo>
                          <a:lnTo>
                            <a:pt x="572" y="42"/>
                          </a:lnTo>
                          <a:lnTo>
                            <a:pt x="565" y="42"/>
                          </a:lnTo>
                          <a:lnTo>
                            <a:pt x="556" y="52"/>
                          </a:lnTo>
                          <a:lnTo>
                            <a:pt x="505" y="94"/>
                          </a:lnTo>
                          <a:lnTo>
                            <a:pt x="465" y="154"/>
                          </a:lnTo>
                          <a:lnTo>
                            <a:pt x="454" y="164"/>
                          </a:lnTo>
                          <a:lnTo>
                            <a:pt x="461" y="176"/>
                          </a:lnTo>
                          <a:lnTo>
                            <a:pt x="451" y="195"/>
                          </a:lnTo>
                          <a:lnTo>
                            <a:pt x="443" y="207"/>
                          </a:lnTo>
                          <a:lnTo>
                            <a:pt x="397" y="250"/>
                          </a:lnTo>
                          <a:lnTo>
                            <a:pt x="395" y="263"/>
                          </a:lnTo>
                          <a:lnTo>
                            <a:pt x="400" y="278"/>
                          </a:lnTo>
                          <a:lnTo>
                            <a:pt x="406" y="279"/>
                          </a:lnTo>
                          <a:lnTo>
                            <a:pt x="422" y="279"/>
                          </a:lnTo>
                          <a:lnTo>
                            <a:pt x="430" y="285"/>
                          </a:lnTo>
                          <a:lnTo>
                            <a:pt x="431" y="297"/>
                          </a:lnTo>
                          <a:lnTo>
                            <a:pt x="423" y="305"/>
                          </a:lnTo>
                          <a:lnTo>
                            <a:pt x="426" y="318"/>
                          </a:lnTo>
                          <a:lnTo>
                            <a:pt x="436" y="337"/>
                          </a:lnTo>
                          <a:lnTo>
                            <a:pt x="434" y="364"/>
                          </a:lnTo>
                          <a:lnTo>
                            <a:pt x="403" y="373"/>
                          </a:lnTo>
                          <a:lnTo>
                            <a:pt x="360" y="418"/>
                          </a:lnTo>
                          <a:lnTo>
                            <a:pt x="329" y="431"/>
                          </a:lnTo>
                          <a:lnTo>
                            <a:pt x="258" y="450"/>
                          </a:lnTo>
                          <a:lnTo>
                            <a:pt x="231" y="440"/>
                          </a:lnTo>
                          <a:lnTo>
                            <a:pt x="211" y="434"/>
                          </a:lnTo>
                          <a:lnTo>
                            <a:pt x="176" y="440"/>
                          </a:lnTo>
                          <a:lnTo>
                            <a:pt x="137" y="450"/>
                          </a:lnTo>
                          <a:lnTo>
                            <a:pt x="98" y="466"/>
                          </a:lnTo>
                          <a:lnTo>
                            <a:pt x="78" y="479"/>
                          </a:lnTo>
                          <a:lnTo>
                            <a:pt x="71" y="500"/>
                          </a:lnTo>
                          <a:lnTo>
                            <a:pt x="71" y="516"/>
                          </a:lnTo>
                          <a:lnTo>
                            <a:pt x="98" y="548"/>
                          </a:lnTo>
                          <a:lnTo>
                            <a:pt x="102" y="555"/>
                          </a:lnTo>
                          <a:lnTo>
                            <a:pt x="103" y="565"/>
                          </a:lnTo>
                          <a:lnTo>
                            <a:pt x="98" y="580"/>
                          </a:lnTo>
                          <a:lnTo>
                            <a:pt x="93" y="587"/>
                          </a:lnTo>
                          <a:lnTo>
                            <a:pt x="80" y="614"/>
                          </a:lnTo>
                          <a:lnTo>
                            <a:pt x="21" y="673"/>
                          </a:lnTo>
                          <a:lnTo>
                            <a:pt x="0" y="690"/>
                          </a:lnTo>
                          <a:lnTo>
                            <a:pt x="12" y="739"/>
                          </a:lnTo>
                          <a:lnTo>
                            <a:pt x="620" y="615"/>
                          </a:lnTo>
                          <a:lnTo>
                            <a:pt x="631" y="624"/>
                          </a:lnTo>
                          <a:lnTo>
                            <a:pt x="637" y="637"/>
                          </a:lnTo>
                          <a:lnTo>
                            <a:pt x="643" y="639"/>
                          </a:lnTo>
                          <a:lnTo>
                            <a:pt x="645" y="638"/>
                          </a:lnTo>
                          <a:lnTo>
                            <a:pt x="650" y="642"/>
                          </a:lnTo>
                          <a:lnTo>
                            <a:pt x="662" y="647"/>
                          </a:lnTo>
                          <a:lnTo>
                            <a:pt x="677" y="684"/>
                          </a:lnTo>
                          <a:lnTo>
                            <a:pt x="681" y="697"/>
                          </a:lnTo>
                          <a:lnTo>
                            <a:pt x="685" y="700"/>
                          </a:lnTo>
                          <a:lnTo>
                            <a:pt x="686" y="704"/>
                          </a:lnTo>
                          <a:lnTo>
                            <a:pt x="725" y="708"/>
                          </a:lnTo>
                          <a:lnTo>
                            <a:pt x="736" y="722"/>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66" name="Google Shape;1146;p156">
                      <a:extLst>
                        <a:ext uri="{FF2B5EF4-FFF2-40B4-BE49-F238E27FC236}">
                          <a16:creationId xmlns:a16="http://schemas.microsoft.com/office/drawing/2014/main" id="{822B27BE-43D1-9070-7CEF-832047990464}"/>
                        </a:ext>
                      </a:extLst>
                    </p:cNvPr>
                    <p:cNvSpPr/>
                    <p:nvPr/>
                  </p:nvSpPr>
                  <p:spPr>
                    <a:xfrm>
                      <a:off x="8414905" y="2474119"/>
                      <a:ext cx="372909" cy="593547"/>
                    </a:xfrm>
                    <a:custGeom>
                      <a:avLst/>
                      <a:gdLst/>
                      <a:ahLst/>
                      <a:cxnLst/>
                      <a:rect l="l" t="t" r="r" b="b"/>
                      <a:pathLst>
                        <a:path w="556" h="885" extrusionOk="0">
                          <a:moveTo>
                            <a:pt x="0" y="473"/>
                          </a:moveTo>
                          <a:lnTo>
                            <a:pt x="106" y="794"/>
                          </a:lnTo>
                          <a:lnTo>
                            <a:pt x="106" y="801"/>
                          </a:lnTo>
                          <a:lnTo>
                            <a:pt x="106" y="819"/>
                          </a:lnTo>
                          <a:lnTo>
                            <a:pt x="106" y="822"/>
                          </a:lnTo>
                          <a:lnTo>
                            <a:pt x="134" y="844"/>
                          </a:lnTo>
                          <a:lnTo>
                            <a:pt x="144" y="844"/>
                          </a:lnTo>
                          <a:lnTo>
                            <a:pt x="146" y="856"/>
                          </a:lnTo>
                          <a:lnTo>
                            <a:pt x="146" y="866"/>
                          </a:lnTo>
                          <a:lnTo>
                            <a:pt x="160" y="885"/>
                          </a:lnTo>
                          <a:lnTo>
                            <a:pt x="164" y="881"/>
                          </a:lnTo>
                          <a:lnTo>
                            <a:pt x="166" y="866"/>
                          </a:lnTo>
                          <a:lnTo>
                            <a:pt x="166" y="838"/>
                          </a:lnTo>
                          <a:lnTo>
                            <a:pt x="180" y="817"/>
                          </a:lnTo>
                          <a:lnTo>
                            <a:pt x="188" y="782"/>
                          </a:lnTo>
                          <a:lnTo>
                            <a:pt x="205" y="766"/>
                          </a:lnTo>
                          <a:lnTo>
                            <a:pt x="207" y="759"/>
                          </a:lnTo>
                          <a:lnTo>
                            <a:pt x="197" y="752"/>
                          </a:lnTo>
                          <a:lnTo>
                            <a:pt x="191" y="733"/>
                          </a:lnTo>
                          <a:lnTo>
                            <a:pt x="224" y="700"/>
                          </a:lnTo>
                          <a:lnTo>
                            <a:pt x="230" y="704"/>
                          </a:lnTo>
                          <a:lnTo>
                            <a:pt x="232" y="719"/>
                          </a:lnTo>
                          <a:lnTo>
                            <a:pt x="240" y="724"/>
                          </a:lnTo>
                          <a:lnTo>
                            <a:pt x="243" y="717"/>
                          </a:lnTo>
                          <a:lnTo>
                            <a:pt x="243" y="700"/>
                          </a:lnTo>
                          <a:lnTo>
                            <a:pt x="247" y="690"/>
                          </a:lnTo>
                          <a:lnTo>
                            <a:pt x="278" y="688"/>
                          </a:lnTo>
                          <a:lnTo>
                            <a:pt x="289" y="674"/>
                          </a:lnTo>
                          <a:lnTo>
                            <a:pt x="289" y="666"/>
                          </a:lnTo>
                          <a:lnTo>
                            <a:pt x="297" y="662"/>
                          </a:lnTo>
                          <a:lnTo>
                            <a:pt x="306" y="662"/>
                          </a:lnTo>
                          <a:lnTo>
                            <a:pt x="316" y="656"/>
                          </a:lnTo>
                          <a:lnTo>
                            <a:pt x="322" y="648"/>
                          </a:lnTo>
                          <a:lnTo>
                            <a:pt x="330" y="626"/>
                          </a:lnTo>
                          <a:lnTo>
                            <a:pt x="324" y="606"/>
                          </a:lnTo>
                          <a:lnTo>
                            <a:pt x="341" y="587"/>
                          </a:lnTo>
                          <a:lnTo>
                            <a:pt x="341" y="578"/>
                          </a:lnTo>
                          <a:lnTo>
                            <a:pt x="349" y="578"/>
                          </a:lnTo>
                          <a:lnTo>
                            <a:pt x="367" y="579"/>
                          </a:lnTo>
                          <a:lnTo>
                            <a:pt x="380" y="575"/>
                          </a:lnTo>
                          <a:lnTo>
                            <a:pt x="383" y="564"/>
                          </a:lnTo>
                          <a:lnTo>
                            <a:pt x="392" y="545"/>
                          </a:lnTo>
                          <a:lnTo>
                            <a:pt x="399" y="544"/>
                          </a:lnTo>
                          <a:lnTo>
                            <a:pt x="412" y="525"/>
                          </a:lnTo>
                          <a:lnTo>
                            <a:pt x="434" y="531"/>
                          </a:lnTo>
                          <a:lnTo>
                            <a:pt x="446" y="540"/>
                          </a:lnTo>
                          <a:lnTo>
                            <a:pt x="466" y="504"/>
                          </a:lnTo>
                          <a:lnTo>
                            <a:pt x="487" y="493"/>
                          </a:lnTo>
                          <a:lnTo>
                            <a:pt x="517" y="470"/>
                          </a:lnTo>
                          <a:lnTo>
                            <a:pt x="524" y="454"/>
                          </a:lnTo>
                          <a:lnTo>
                            <a:pt x="525" y="453"/>
                          </a:lnTo>
                          <a:lnTo>
                            <a:pt x="532" y="453"/>
                          </a:lnTo>
                          <a:lnTo>
                            <a:pt x="551" y="447"/>
                          </a:lnTo>
                          <a:lnTo>
                            <a:pt x="556" y="429"/>
                          </a:lnTo>
                          <a:lnTo>
                            <a:pt x="553" y="418"/>
                          </a:lnTo>
                          <a:lnTo>
                            <a:pt x="537" y="412"/>
                          </a:lnTo>
                          <a:lnTo>
                            <a:pt x="536" y="415"/>
                          </a:lnTo>
                          <a:lnTo>
                            <a:pt x="530" y="412"/>
                          </a:lnTo>
                          <a:lnTo>
                            <a:pt x="533" y="396"/>
                          </a:lnTo>
                          <a:lnTo>
                            <a:pt x="537" y="394"/>
                          </a:lnTo>
                          <a:lnTo>
                            <a:pt x="537" y="380"/>
                          </a:lnTo>
                          <a:lnTo>
                            <a:pt x="526" y="359"/>
                          </a:lnTo>
                          <a:lnTo>
                            <a:pt x="517" y="351"/>
                          </a:lnTo>
                          <a:lnTo>
                            <a:pt x="504" y="352"/>
                          </a:lnTo>
                          <a:lnTo>
                            <a:pt x="500" y="359"/>
                          </a:lnTo>
                          <a:lnTo>
                            <a:pt x="487" y="360"/>
                          </a:lnTo>
                          <a:lnTo>
                            <a:pt x="473" y="357"/>
                          </a:lnTo>
                          <a:lnTo>
                            <a:pt x="462" y="312"/>
                          </a:lnTo>
                          <a:lnTo>
                            <a:pt x="465" y="306"/>
                          </a:lnTo>
                          <a:lnTo>
                            <a:pt x="463" y="297"/>
                          </a:lnTo>
                          <a:lnTo>
                            <a:pt x="459" y="289"/>
                          </a:lnTo>
                          <a:lnTo>
                            <a:pt x="450" y="289"/>
                          </a:lnTo>
                          <a:lnTo>
                            <a:pt x="446" y="294"/>
                          </a:lnTo>
                          <a:lnTo>
                            <a:pt x="426" y="286"/>
                          </a:lnTo>
                          <a:lnTo>
                            <a:pt x="414" y="286"/>
                          </a:lnTo>
                          <a:lnTo>
                            <a:pt x="407" y="279"/>
                          </a:lnTo>
                          <a:lnTo>
                            <a:pt x="399" y="251"/>
                          </a:lnTo>
                          <a:lnTo>
                            <a:pt x="399" y="245"/>
                          </a:lnTo>
                          <a:lnTo>
                            <a:pt x="330" y="40"/>
                          </a:lnTo>
                          <a:lnTo>
                            <a:pt x="274" y="0"/>
                          </a:lnTo>
                          <a:lnTo>
                            <a:pt x="256" y="0"/>
                          </a:lnTo>
                          <a:lnTo>
                            <a:pt x="240" y="0"/>
                          </a:lnTo>
                          <a:lnTo>
                            <a:pt x="232" y="5"/>
                          </a:lnTo>
                          <a:lnTo>
                            <a:pt x="230" y="18"/>
                          </a:lnTo>
                          <a:lnTo>
                            <a:pt x="224" y="18"/>
                          </a:lnTo>
                          <a:lnTo>
                            <a:pt x="207" y="26"/>
                          </a:lnTo>
                          <a:lnTo>
                            <a:pt x="176" y="51"/>
                          </a:lnTo>
                          <a:lnTo>
                            <a:pt x="166" y="58"/>
                          </a:lnTo>
                          <a:lnTo>
                            <a:pt x="154" y="44"/>
                          </a:lnTo>
                          <a:lnTo>
                            <a:pt x="158" y="20"/>
                          </a:lnTo>
                          <a:lnTo>
                            <a:pt x="153" y="11"/>
                          </a:lnTo>
                          <a:lnTo>
                            <a:pt x="144" y="11"/>
                          </a:lnTo>
                          <a:lnTo>
                            <a:pt x="118" y="20"/>
                          </a:lnTo>
                          <a:lnTo>
                            <a:pt x="74" y="184"/>
                          </a:lnTo>
                          <a:lnTo>
                            <a:pt x="71" y="207"/>
                          </a:lnTo>
                          <a:lnTo>
                            <a:pt x="78" y="215"/>
                          </a:lnTo>
                          <a:lnTo>
                            <a:pt x="79" y="236"/>
                          </a:lnTo>
                          <a:lnTo>
                            <a:pt x="75" y="250"/>
                          </a:lnTo>
                          <a:lnTo>
                            <a:pt x="68" y="255"/>
                          </a:lnTo>
                          <a:lnTo>
                            <a:pt x="63" y="270"/>
                          </a:lnTo>
                          <a:lnTo>
                            <a:pt x="76" y="336"/>
                          </a:lnTo>
                          <a:lnTo>
                            <a:pt x="70" y="357"/>
                          </a:lnTo>
                          <a:lnTo>
                            <a:pt x="70" y="376"/>
                          </a:lnTo>
                          <a:lnTo>
                            <a:pt x="46" y="408"/>
                          </a:lnTo>
                          <a:lnTo>
                            <a:pt x="42" y="419"/>
                          </a:lnTo>
                          <a:lnTo>
                            <a:pt x="54" y="442"/>
                          </a:lnTo>
                          <a:lnTo>
                            <a:pt x="52" y="445"/>
                          </a:lnTo>
                          <a:lnTo>
                            <a:pt x="36" y="445"/>
                          </a:lnTo>
                          <a:lnTo>
                            <a:pt x="37" y="458"/>
                          </a:lnTo>
                          <a:lnTo>
                            <a:pt x="32" y="470"/>
                          </a:lnTo>
                          <a:lnTo>
                            <a:pt x="25" y="470"/>
                          </a:lnTo>
                          <a:lnTo>
                            <a:pt x="11" y="465"/>
                          </a:lnTo>
                          <a:lnTo>
                            <a:pt x="0" y="473"/>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67" name="Google Shape;1147;p156">
                      <a:extLst>
                        <a:ext uri="{FF2B5EF4-FFF2-40B4-BE49-F238E27FC236}">
                          <a16:creationId xmlns:a16="http://schemas.microsoft.com/office/drawing/2014/main" id="{10599947-B1B6-1A15-75A7-0AD5ED0BAD3A}"/>
                        </a:ext>
                      </a:extLst>
                    </p:cNvPr>
                    <p:cNvSpPr/>
                    <p:nvPr/>
                  </p:nvSpPr>
                  <p:spPr>
                    <a:xfrm>
                      <a:off x="3673752" y="5033207"/>
                      <a:ext cx="1397402" cy="1172042"/>
                    </a:xfrm>
                    <a:custGeom>
                      <a:avLst/>
                      <a:gdLst/>
                      <a:ahLst/>
                      <a:cxnLst/>
                      <a:rect l="l" t="t" r="r" b="b"/>
                      <a:pathLst>
                        <a:path w="811" h="688" extrusionOk="0">
                          <a:moveTo>
                            <a:pt x="0" y="656"/>
                          </a:moveTo>
                          <a:lnTo>
                            <a:pt x="0" y="656"/>
                          </a:lnTo>
                          <a:lnTo>
                            <a:pt x="6" y="646"/>
                          </a:lnTo>
                          <a:lnTo>
                            <a:pt x="13" y="648"/>
                          </a:lnTo>
                          <a:lnTo>
                            <a:pt x="46" y="623"/>
                          </a:lnTo>
                          <a:lnTo>
                            <a:pt x="66" y="628"/>
                          </a:lnTo>
                          <a:lnTo>
                            <a:pt x="72" y="636"/>
                          </a:lnTo>
                          <a:lnTo>
                            <a:pt x="73" y="627"/>
                          </a:lnTo>
                          <a:lnTo>
                            <a:pt x="93" y="613"/>
                          </a:lnTo>
                          <a:lnTo>
                            <a:pt x="125" y="600"/>
                          </a:lnTo>
                          <a:lnTo>
                            <a:pt x="153" y="577"/>
                          </a:lnTo>
                          <a:lnTo>
                            <a:pt x="161" y="579"/>
                          </a:lnTo>
                          <a:lnTo>
                            <a:pt x="166" y="550"/>
                          </a:lnTo>
                          <a:lnTo>
                            <a:pt x="182" y="526"/>
                          </a:lnTo>
                          <a:lnTo>
                            <a:pt x="153" y="528"/>
                          </a:lnTo>
                          <a:lnTo>
                            <a:pt x="157" y="517"/>
                          </a:lnTo>
                          <a:lnTo>
                            <a:pt x="166" y="517"/>
                          </a:lnTo>
                          <a:lnTo>
                            <a:pt x="158" y="512"/>
                          </a:lnTo>
                          <a:lnTo>
                            <a:pt x="143" y="525"/>
                          </a:lnTo>
                          <a:lnTo>
                            <a:pt x="142" y="536"/>
                          </a:lnTo>
                          <a:lnTo>
                            <a:pt x="125" y="512"/>
                          </a:lnTo>
                          <a:lnTo>
                            <a:pt x="120" y="517"/>
                          </a:lnTo>
                          <a:lnTo>
                            <a:pt x="110" y="504"/>
                          </a:lnTo>
                          <a:lnTo>
                            <a:pt x="87" y="513"/>
                          </a:lnTo>
                          <a:lnTo>
                            <a:pt x="82" y="515"/>
                          </a:lnTo>
                          <a:lnTo>
                            <a:pt x="63" y="509"/>
                          </a:lnTo>
                          <a:lnTo>
                            <a:pt x="83" y="493"/>
                          </a:lnTo>
                          <a:lnTo>
                            <a:pt x="78" y="490"/>
                          </a:lnTo>
                          <a:lnTo>
                            <a:pt x="84" y="478"/>
                          </a:lnTo>
                          <a:lnTo>
                            <a:pt x="80" y="444"/>
                          </a:lnTo>
                          <a:lnTo>
                            <a:pt x="90" y="429"/>
                          </a:lnTo>
                          <a:lnTo>
                            <a:pt x="74" y="441"/>
                          </a:lnTo>
                          <a:lnTo>
                            <a:pt x="74" y="451"/>
                          </a:lnTo>
                          <a:lnTo>
                            <a:pt x="60" y="459"/>
                          </a:lnTo>
                          <a:lnTo>
                            <a:pt x="41" y="453"/>
                          </a:lnTo>
                          <a:lnTo>
                            <a:pt x="35" y="427"/>
                          </a:lnTo>
                          <a:lnTo>
                            <a:pt x="22" y="415"/>
                          </a:lnTo>
                          <a:lnTo>
                            <a:pt x="23" y="408"/>
                          </a:lnTo>
                          <a:lnTo>
                            <a:pt x="31" y="408"/>
                          </a:lnTo>
                          <a:lnTo>
                            <a:pt x="34" y="402"/>
                          </a:lnTo>
                          <a:lnTo>
                            <a:pt x="40" y="400"/>
                          </a:lnTo>
                          <a:lnTo>
                            <a:pt x="34" y="399"/>
                          </a:lnTo>
                          <a:lnTo>
                            <a:pt x="39" y="395"/>
                          </a:lnTo>
                          <a:lnTo>
                            <a:pt x="32" y="386"/>
                          </a:lnTo>
                          <a:lnTo>
                            <a:pt x="28" y="390"/>
                          </a:lnTo>
                          <a:lnTo>
                            <a:pt x="18" y="370"/>
                          </a:lnTo>
                          <a:lnTo>
                            <a:pt x="24" y="356"/>
                          </a:lnTo>
                          <a:lnTo>
                            <a:pt x="61" y="330"/>
                          </a:lnTo>
                          <a:lnTo>
                            <a:pt x="72" y="312"/>
                          </a:lnTo>
                          <a:lnTo>
                            <a:pt x="79" y="310"/>
                          </a:lnTo>
                          <a:lnTo>
                            <a:pt x="97" y="321"/>
                          </a:lnTo>
                          <a:lnTo>
                            <a:pt x="111" y="317"/>
                          </a:lnTo>
                          <a:lnTo>
                            <a:pt x="116" y="308"/>
                          </a:lnTo>
                          <a:lnTo>
                            <a:pt x="143" y="312"/>
                          </a:lnTo>
                          <a:lnTo>
                            <a:pt x="149" y="285"/>
                          </a:lnTo>
                          <a:lnTo>
                            <a:pt x="142" y="274"/>
                          </a:lnTo>
                          <a:lnTo>
                            <a:pt x="159" y="265"/>
                          </a:lnTo>
                          <a:lnTo>
                            <a:pt x="143" y="259"/>
                          </a:lnTo>
                          <a:lnTo>
                            <a:pt x="120" y="272"/>
                          </a:lnTo>
                          <a:lnTo>
                            <a:pt x="118" y="259"/>
                          </a:lnTo>
                          <a:lnTo>
                            <a:pt x="77" y="257"/>
                          </a:lnTo>
                          <a:lnTo>
                            <a:pt x="59" y="241"/>
                          </a:lnTo>
                          <a:lnTo>
                            <a:pt x="56" y="212"/>
                          </a:lnTo>
                          <a:lnTo>
                            <a:pt x="70" y="218"/>
                          </a:lnTo>
                          <a:lnTo>
                            <a:pt x="41" y="190"/>
                          </a:lnTo>
                          <a:lnTo>
                            <a:pt x="114" y="173"/>
                          </a:lnTo>
                          <a:lnTo>
                            <a:pt x="125" y="177"/>
                          </a:lnTo>
                          <a:lnTo>
                            <a:pt x="116" y="190"/>
                          </a:lnTo>
                          <a:lnTo>
                            <a:pt x="154" y="208"/>
                          </a:lnTo>
                          <a:lnTo>
                            <a:pt x="172" y="203"/>
                          </a:lnTo>
                          <a:lnTo>
                            <a:pt x="169" y="197"/>
                          </a:lnTo>
                          <a:lnTo>
                            <a:pt x="156" y="193"/>
                          </a:lnTo>
                          <a:lnTo>
                            <a:pt x="148" y="166"/>
                          </a:lnTo>
                          <a:lnTo>
                            <a:pt x="159" y="176"/>
                          </a:lnTo>
                          <a:lnTo>
                            <a:pt x="162" y="190"/>
                          </a:lnTo>
                          <a:lnTo>
                            <a:pt x="179" y="199"/>
                          </a:lnTo>
                          <a:lnTo>
                            <a:pt x="196" y="199"/>
                          </a:lnTo>
                          <a:lnTo>
                            <a:pt x="192" y="189"/>
                          </a:lnTo>
                          <a:lnTo>
                            <a:pt x="163" y="182"/>
                          </a:lnTo>
                          <a:lnTo>
                            <a:pt x="169" y="166"/>
                          </a:lnTo>
                          <a:lnTo>
                            <a:pt x="136" y="155"/>
                          </a:lnTo>
                          <a:lnTo>
                            <a:pt x="135" y="133"/>
                          </a:lnTo>
                          <a:lnTo>
                            <a:pt x="125" y="118"/>
                          </a:lnTo>
                          <a:lnTo>
                            <a:pt x="102" y="89"/>
                          </a:lnTo>
                          <a:lnTo>
                            <a:pt x="111" y="88"/>
                          </a:lnTo>
                          <a:lnTo>
                            <a:pt x="122" y="67"/>
                          </a:lnTo>
                          <a:lnTo>
                            <a:pt x="150" y="77"/>
                          </a:lnTo>
                          <a:lnTo>
                            <a:pt x="171" y="66"/>
                          </a:lnTo>
                          <a:lnTo>
                            <a:pt x="202" y="29"/>
                          </a:lnTo>
                          <a:lnTo>
                            <a:pt x="211" y="35"/>
                          </a:lnTo>
                          <a:lnTo>
                            <a:pt x="231" y="23"/>
                          </a:lnTo>
                          <a:lnTo>
                            <a:pt x="231" y="32"/>
                          </a:lnTo>
                          <a:lnTo>
                            <a:pt x="241" y="31"/>
                          </a:lnTo>
                          <a:lnTo>
                            <a:pt x="236" y="23"/>
                          </a:lnTo>
                          <a:lnTo>
                            <a:pt x="265" y="19"/>
                          </a:lnTo>
                          <a:lnTo>
                            <a:pt x="286" y="0"/>
                          </a:lnTo>
                          <a:lnTo>
                            <a:pt x="299" y="14"/>
                          </a:lnTo>
                          <a:lnTo>
                            <a:pt x="294" y="29"/>
                          </a:lnTo>
                          <a:lnTo>
                            <a:pt x="304" y="31"/>
                          </a:lnTo>
                          <a:lnTo>
                            <a:pt x="308" y="16"/>
                          </a:lnTo>
                          <a:lnTo>
                            <a:pt x="321" y="34"/>
                          </a:lnTo>
                          <a:lnTo>
                            <a:pt x="344" y="34"/>
                          </a:lnTo>
                          <a:lnTo>
                            <a:pt x="347" y="51"/>
                          </a:lnTo>
                          <a:lnTo>
                            <a:pt x="390" y="55"/>
                          </a:lnTo>
                          <a:lnTo>
                            <a:pt x="390" y="64"/>
                          </a:lnTo>
                          <a:lnTo>
                            <a:pt x="399" y="59"/>
                          </a:lnTo>
                          <a:lnTo>
                            <a:pt x="411" y="71"/>
                          </a:lnTo>
                          <a:lnTo>
                            <a:pt x="432" y="67"/>
                          </a:lnTo>
                          <a:lnTo>
                            <a:pt x="453" y="77"/>
                          </a:lnTo>
                          <a:lnTo>
                            <a:pt x="472" y="67"/>
                          </a:lnTo>
                          <a:lnTo>
                            <a:pt x="472" y="73"/>
                          </a:lnTo>
                          <a:lnTo>
                            <a:pt x="480" y="71"/>
                          </a:lnTo>
                          <a:lnTo>
                            <a:pt x="514" y="88"/>
                          </a:lnTo>
                          <a:lnTo>
                            <a:pt x="541" y="485"/>
                          </a:lnTo>
                          <a:lnTo>
                            <a:pt x="580" y="485"/>
                          </a:lnTo>
                          <a:lnTo>
                            <a:pt x="578" y="495"/>
                          </a:lnTo>
                          <a:lnTo>
                            <a:pt x="591" y="504"/>
                          </a:lnTo>
                          <a:lnTo>
                            <a:pt x="616" y="524"/>
                          </a:lnTo>
                          <a:lnTo>
                            <a:pt x="619" y="536"/>
                          </a:lnTo>
                          <a:lnTo>
                            <a:pt x="640" y="523"/>
                          </a:lnTo>
                          <a:lnTo>
                            <a:pt x="645" y="507"/>
                          </a:lnTo>
                          <a:lnTo>
                            <a:pt x="657" y="500"/>
                          </a:lnTo>
                          <a:lnTo>
                            <a:pt x="659" y="497"/>
                          </a:lnTo>
                          <a:lnTo>
                            <a:pt x="671" y="507"/>
                          </a:lnTo>
                          <a:lnTo>
                            <a:pt x="671" y="517"/>
                          </a:lnTo>
                          <a:lnTo>
                            <a:pt x="679" y="518"/>
                          </a:lnTo>
                          <a:lnTo>
                            <a:pt x="684" y="522"/>
                          </a:lnTo>
                          <a:lnTo>
                            <a:pt x="688" y="530"/>
                          </a:lnTo>
                          <a:lnTo>
                            <a:pt x="702" y="536"/>
                          </a:lnTo>
                          <a:lnTo>
                            <a:pt x="760" y="618"/>
                          </a:lnTo>
                          <a:lnTo>
                            <a:pt x="778" y="623"/>
                          </a:lnTo>
                          <a:lnTo>
                            <a:pt x="808" y="634"/>
                          </a:lnTo>
                          <a:lnTo>
                            <a:pt x="810" y="640"/>
                          </a:lnTo>
                          <a:lnTo>
                            <a:pt x="803" y="646"/>
                          </a:lnTo>
                          <a:lnTo>
                            <a:pt x="805" y="659"/>
                          </a:lnTo>
                          <a:lnTo>
                            <a:pt x="800" y="687"/>
                          </a:lnTo>
                          <a:lnTo>
                            <a:pt x="796" y="682"/>
                          </a:lnTo>
                          <a:lnTo>
                            <a:pt x="791" y="687"/>
                          </a:lnTo>
                          <a:lnTo>
                            <a:pt x="785" y="681"/>
                          </a:lnTo>
                          <a:lnTo>
                            <a:pt x="794" y="673"/>
                          </a:lnTo>
                          <a:lnTo>
                            <a:pt x="787" y="663"/>
                          </a:lnTo>
                          <a:lnTo>
                            <a:pt x="787" y="657"/>
                          </a:lnTo>
                          <a:lnTo>
                            <a:pt x="778" y="638"/>
                          </a:lnTo>
                          <a:lnTo>
                            <a:pt x="772" y="638"/>
                          </a:lnTo>
                          <a:lnTo>
                            <a:pt x="762" y="646"/>
                          </a:lnTo>
                          <a:lnTo>
                            <a:pt x="761" y="656"/>
                          </a:lnTo>
                          <a:lnTo>
                            <a:pt x="753" y="657"/>
                          </a:lnTo>
                          <a:lnTo>
                            <a:pt x="751" y="656"/>
                          </a:lnTo>
                          <a:lnTo>
                            <a:pt x="757" y="644"/>
                          </a:lnTo>
                          <a:lnTo>
                            <a:pt x="760" y="634"/>
                          </a:lnTo>
                          <a:lnTo>
                            <a:pt x="753" y="637"/>
                          </a:lnTo>
                          <a:lnTo>
                            <a:pt x="751" y="646"/>
                          </a:lnTo>
                          <a:lnTo>
                            <a:pt x="731" y="632"/>
                          </a:lnTo>
                          <a:lnTo>
                            <a:pt x="731" y="628"/>
                          </a:lnTo>
                          <a:lnTo>
                            <a:pt x="743" y="629"/>
                          </a:lnTo>
                          <a:lnTo>
                            <a:pt x="743" y="621"/>
                          </a:lnTo>
                          <a:lnTo>
                            <a:pt x="751" y="618"/>
                          </a:lnTo>
                          <a:lnTo>
                            <a:pt x="750" y="614"/>
                          </a:lnTo>
                          <a:lnTo>
                            <a:pt x="739" y="615"/>
                          </a:lnTo>
                          <a:lnTo>
                            <a:pt x="736" y="600"/>
                          </a:lnTo>
                          <a:lnTo>
                            <a:pt x="715" y="600"/>
                          </a:lnTo>
                          <a:lnTo>
                            <a:pt x="709" y="583"/>
                          </a:lnTo>
                          <a:lnTo>
                            <a:pt x="715" y="570"/>
                          </a:lnTo>
                          <a:lnTo>
                            <a:pt x="707" y="571"/>
                          </a:lnTo>
                          <a:lnTo>
                            <a:pt x="704" y="561"/>
                          </a:lnTo>
                          <a:lnTo>
                            <a:pt x="700" y="565"/>
                          </a:lnTo>
                          <a:lnTo>
                            <a:pt x="697" y="561"/>
                          </a:lnTo>
                          <a:lnTo>
                            <a:pt x="702" y="549"/>
                          </a:lnTo>
                          <a:lnTo>
                            <a:pt x="697" y="547"/>
                          </a:lnTo>
                          <a:lnTo>
                            <a:pt x="696" y="554"/>
                          </a:lnTo>
                          <a:lnTo>
                            <a:pt x="688" y="557"/>
                          </a:lnTo>
                          <a:lnTo>
                            <a:pt x="679" y="552"/>
                          </a:lnTo>
                          <a:lnTo>
                            <a:pt x="679" y="542"/>
                          </a:lnTo>
                          <a:lnTo>
                            <a:pt x="668" y="528"/>
                          </a:lnTo>
                          <a:lnTo>
                            <a:pt x="669" y="519"/>
                          </a:lnTo>
                          <a:lnTo>
                            <a:pt x="665" y="518"/>
                          </a:lnTo>
                          <a:lnTo>
                            <a:pt x="664" y="507"/>
                          </a:lnTo>
                          <a:lnTo>
                            <a:pt x="662" y="512"/>
                          </a:lnTo>
                          <a:lnTo>
                            <a:pt x="666" y="536"/>
                          </a:lnTo>
                          <a:lnTo>
                            <a:pt x="676" y="553"/>
                          </a:lnTo>
                          <a:lnTo>
                            <a:pt x="705" y="576"/>
                          </a:lnTo>
                          <a:lnTo>
                            <a:pt x="705" y="580"/>
                          </a:lnTo>
                          <a:lnTo>
                            <a:pt x="698" y="578"/>
                          </a:lnTo>
                          <a:lnTo>
                            <a:pt x="697" y="583"/>
                          </a:lnTo>
                          <a:lnTo>
                            <a:pt x="702" y="583"/>
                          </a:lnTo>
                          <a:lnTo>
                            <a:pt x="706" y="599"/>
                          </a:lnTo>
                          <a:lnTo>
                            <a:pt x="725" y="607"/>
                          </a:lnTo>
                          <a:lnTo>
                            <a:pt x="734" y="623"/>
                          </a:lnTo>
                          <a:lnTo>
                            <a:pt x="712" y="628"/>
                          </a:lnTo>
                          <a:lnTo>
                            <a:pt x="702" y="656"/>
                          </a:lnTo>
                          <a:lnTo>
                            <a:pt x="696" y="611"/>
                          </a:lnTo>
                          <a:lnTo>
                            <a:pt x="691" y="606"/>
                          </a:lnTo>
                          <a:lnTo>
                            <a:pt x="691" y="597"/>
                          </a:lnTo>
                          <a:lnTo>
                            <a:pt x="694" y="594"/>
                          </a:lnTo>
                          <a:lnTo>
                            <a:pt x="676" y="559"/>
                          </a:lnTo>
                          <a:lnTo>
                            <a:pt x="670" y="558"/>
                          </a:lnTo>
                          <a:lnTo>
                            <a:pt x="665" y="552"/>
                          </a:lnTo>
                          <a:lnTo>
                            <a:pt x="660" y="554"/>
                          </a:lnTo>
                          <a:lnTo>
                            <a:pt x="656" y="550"/>
                          </a:lnTo>
                          <a:lnTo>
                            <a:pt x="651" y="531"/>
                          </a:lnTo>
                          <a:lnTo>
                            <a:pt x="649" y="539"/>
                          </a:lnTo>
                          <a:lnTo>
                            <a:pt x="633" y="534"/>
                          </a:lnTo>
                          <a:lnTo>
                            <a:pt x="631" y="537"/>
                          </a:lnTo>
                          <a:lnTo>
                            <a:pt x="649" y="549"/>
                          </a:lnTo>
                          <a:lnTo>
                            <a:pt x="641" y="551"/>
                          </a:lnTo>
                          <a:lnTo>
                            <a:pt x="642" y="560"/>
                          </a:lnTo>
                          <a:lnTo>
                            <a:pt x="625" y="554"/>
                          </a:lnTo>
                          <a:lnTo>
                            <a:pt x="606" y="536"/>
                          </a:lnTo>
                          <a:lnTo>
                            <a:pt x="577" y="522"/>
                          </a:lnTo>
                          <a:lnTo>
                            <a:pt x="556" y="522"/>
                          </a:lnTo>
                          <a:lnTo>
                            <a:pt x="571" y="502"/>
                          </a:lnTo>
                          <a:lnTo>
                            <a:pt x="578" y="512"/>
                          </a:lnTo>
                          <a:lnTo>
                            <a:pt x="578" y="502"/>
                          </a:lnTo>
                          <a:lnTo>
                            <a:pt x="567" y="493"/>
                          </a:lnTo>
                          <a:lnTo>
                            <a:pt x="559" y="508"/>
                          </a:lnTo>
                          <a:lnTo>
                            <a:pt x="543" y="509"/>
                          </a:lnTo>
                          <a:lnTo>
                            <a:pt x="468" y="503"/>
                          </a:lnTo>
                          <a:lnTo>
                            <a:pt x="471" y="490"/>
                          </a:lnTo>
                          <a:lnTo>
                            <a:pt x="464" y="494"/>
                          </a:lnTo>
                          <a:lnTo>
                            <a:pt x="454" y="483"/>
                          </a:lnTo>
                          <a:lnTo>
                            <a:pt x="444" y="489"/>
                          </a:lnTo>
                          <a:lnTo>
                            <a:pt x="439" y="481"/>
                          </a:lnTo>
                          <a:lnTo>
                            <a:pt x="420" y="490"/>
                          </a:lnTo>
                          <a:lnTo>
                            <a:pt x="419" y="484"/>
                          </a:lnTo>
                          <a:lnTo>
                            <a:pt x="428" y="471"/>
                          </a:lnTo>
                          <a:lnTo>
                            <a:pt x="422" y="470"/>
                          </a:lnTo>
                          <a:lnTo>
                            <a:pt x="429" y="466"/>
                          </a:lnTo>
                          <a:lnTo>
                            <a:pt x="406" y="468"/>
                          </a:lnTo>
                          <a:lnTo>
                            <a:pt x="399" y="460"/>
                          </a:lnTo>
                          <a:lnTo>
                            <a:pt x="391" y="466"/>
                          </a:lnTo>
                          <a:lnTo>
                            <a:pt x="390" y="459"/>
                          </a:lnTo>
                          <a:lnTo>
                            <a:pt x="394" y="453"/>
                          </a:lnTo>
                          <a:lnTo>
                            <a:pt x="383" y="457"/>
                          </a:lnTo>
                          <a:lnTo>
                            <a:pt x="384" y="460"/>
                          </a:lnTo>
                          <a:lnTo>
                            <a:pt x="379" y="466"/>
                          </a:lnTo>
                          <a:lnTo>
                            <a:pt x="386" y="466"/>
                          </a:lnTo>
                          <a:lnTo>
                            <a:pt x="383" y="477"/>
                          </a:lnTo>
                          <a:lnTo>
                            <a:pt x="391" y="482"/>
                          </a:lnTo>
                          <a:lnTo>
                            <a:pt x="402" y="487"/>
                          </a:lnTo>
                          <a:lnTo>
                            <a:pt x="414" y="482"/>
                          </a:lnTo>
                          <a:lnTo>
                            <a:pt x="411" y="507"/>
                          </a:lnTo>
                          <a:lnTo>
                            <a:pt x="390" y="508"/>
                          </a:lnTo>
                          <a:lnTo>
                            <a:pt x="390" y="501"/>
                          </a:lnTo>
                          <a:lnTo>
                            <a:pt x="383" y="497"/>
                          </a:lnTo>
                          <a:lnTo>
                            <a:pt x="366" y="503"/>
                          </a:lnTo>
                          <a:lnTo>
                            <a:pt x="365" y="497"/>
                          </a:lnTo>
                          <a:lnTo>
                            <a:pt x="359" y="503"/>
                          </a:lnTo>
                          <a:lnTo>
                            <a:pt x="358" y="495"/>
                          </a:lnTo>
                          <a:lnTo>
                            <a:pt x="345" y="493"/>
                          </a:lnTo>
                          <a:lnTo>
                            <a:pt x="355" y="507"/>
                          </a:lnTo>
                          <a:lnTo>
                            <a:pt x="353" y="511"/>
                          </a:lnTo>
                          <a:lnTo>
                            <a:pt x="348" y="508"/>
                          </a:lnTo>
                          <a:lnTo>
                            <a:pt x="333" y="517"/>
                          </a:lnTo>
                          <a:lnTo>
                            <a:pt x="331" y="514"/>
                          </a:lnTo>
                          <a:lnTo>
                            <a:pt x="319" y="534"/>
                          </a:lnTo>
                          <a:lnTo>
                            <a:pt x="314" y="526"/>
                          </a:lnTo>
                          <a:lnTo>
                            <a:pt x="310" y="530"/>
                          </a:lnTo>
                          <a:lnTo>
                            <a:pt x="299" y="528"/>
                          </a:lnTo>
                          <a:lnTo>
                            <a:pt x="297" y="518"/>
                          </a:lnTo>
                          <a:lnTo>
                            <a:pt x="311" y="518"/>
                          </a:lnTo>
                          <a:lnTo>
                            <a:pt x="319" y="509"/>
                          </a:lnTo>
                          <a:lnTo>
                            <a:pt x="297" y="508"/>
                          </a:lnTo>
                          <a:lnTo>
                            <a:pt x="316" y="464"/>
                          </a:lnTo>
                          <a:lnTo>
                            <a:pt x="349" y="457"/>
                          </a:lnTo>
                          <a:lnTo>
                            <a:pt x="345" y="446"/>
                          </a:lnTo>
                          <a:lnTo>
                            <a:pt x="365" y="434"/>
                          </a:lnTo>
                          <a:lnTo>
                            <a:pt x="338" y="442"/>
                          </a:lnTo>
                          <a:lnTo>
                            <a:pt x="342" y="418"/>
                          </a:lnTo>
                          <a:lnTo>
                            <a:pt x="329" y="445"/>
                          </a:lnTo>
                          <a:lnTo>
                            <a:pt x="311" y="453"/>
                          </a:lnTo>
                          <a:lnTo>
                            <a:pt x="291" y="480"/>
                          </a:lnTo>
                          <a:lnTo>
                            <a:pt x="276" y="480"/>
                          </a:lnTo>
                          <a:lnTo>
                            <a:pt x="284" y="495"/>
                          </a:lnTo>
                          <a:lnTo>
                            <a:pt x="247" y="524"/>
                          </a:lnTo>
                          <a:lnTo>
                            <a:pt x="263" y="530"/>
                          </a:lnTo>
                          <a:lnTo>
                            <a:pt x="259" y="543"/>
                          </a:lnTo>
                          <a:lnTo>
                            <a:pt x="177" y="606"/>
                          </a:lnTo>
                          <a:lnTo>
                            <a:pt x="119" y="623"/>
                          </a:lnTo>
                          <a:lnTo>
                            <a:pt x="135" y="629"/>
                          </a:lnTo>
                          <a:lnTo>
                            <a:pt x="99" y="649"/>
                          </a:lnTo>
                          <a:lnTo>
                            <a:pt x="93" y="640"/>
                          </a:lnTo>
                          <a:lnTo>
                            <a:pt x="68" y="649"/>
                          </a:lnTo>
                          <a:lnTo>
                            <a:pt x="50" y="649"/>
                          </a:lnTo>
                          <a:lnTo>
                            <a:pt x="51" y="638"/>
                          </a:lnTo>
                          <a:lnTo>
                            <a:pt x="27" y="660"/>
                          </a:lnTo>
                          <a:lnTo>
                            <a:pt x="21" y="659"/>
                          </a:lnTo>
                          <a:lnTo>
                            <a:pt x="20" y="648"/>
                          </a:lnTo>
                          <a:lnTo>
                            <a:pt x="16" y="659"/>
                          </a:lnTo>
                          <a:lnTo>
                            <a:pt x="0" y="656"/>
                          </a:lnTo>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68" name="Google Shape;1148;p156">
                      <a:extLst>
                        <a:ext uri="{FF2B5EF4-FFF2-40B4-BE49-F238E27FC236}">
                          <a16:creationId xmlns:a16="http://schemas.microsoft.com/office/drawing/2014/main" id="{CF6191C4-ACE3-6A79-3E0F-95438C8E3CAC}"/>
                        </a:ext>
                      </a:extLst>
                    </p:cNvPr>
                    <p:cNvSpPr/>
                    <p:nvPr/>
                  </p:nvSpPr>
                  <p:spPr>
                    <a:xfrm>
                      <a:off x="5377249" y="5645400"/>
                      <a:ext cx="118088" cy="124303"/>
                    </a:xfrm>
                    <a:custGeom>
                      <a:avLst/>
                      <a:gdLst/>
                      <a:ahLst/>
                      <a:cxnLst/>
                      <a:rect l="l" t="t" r="r" b="b"/>
                      <a:pathLst>
                        <a:path w="244" h="256" extrusionOk="0">
                          <a:moveTo>
                            <a:pt x="0" y="100"/>
                          </a:moveTo>
                          <a:lnTo>
                            <a:pt x="12" y="124"/>
                          </a:lnTo>
                          <a:lnTo>
                            <a:pt x="32" y="179"/>
                          </a:lnTo>
                          <a:lnTo>
                            <a:pt x="33" y="238"/>
                          </a:lnTo>
                          <a:lnTo>
                            <a:pt x="85" y="256"/>
                          </a:lnTo>
                          <a:lnTo>
                            <a:pt x="106" y="222"/>
                          </a:lnTo>
                          <a:lnTo>
                            <a:pt x="156" y="195"/>
                          </a:lnTo>
                          <a:lnTo>
                            <a:pt x="233" y="171"/>
                          </a:lnTo>
                          <a:lnTo>
                            <a:pt x="244" y="145"/>
                          </a:lnTo>
                          <a:lnTo>
                            <a:pt x="190" y="105"/>
                          </a:lnTo>
                          <a:lnTo>
                            <a:pt x="188" y="77"/>
                          </a:lnTo>
                          <a:lnTo>
                            <a:pt x="166" y="56"/>
                          </a:lnTo>
                          <a:lnTo>
                            <a:pt x="44" y="0"/>
                          </a:lnTo>
                          <a:lnTo>
                            <a:pt x="30" y="9"/>
                          </a:lnTo>
                          <a:lnTo>
                            <a:pt x="34" y="33"/>
                          </a:lnTo>
                          <a:lnTo>
                            <a:pt x="45" y="55"/>
                          </a:lnTo>
                          <a:lnTo>
                            <a:pt x="0" y="100"/>
                          </a:lnTo>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69" name="Google Shape;1149;p156">
                      <a:extLst>
                        <a:ext uri="{FF2B5EF4-FFF2-40B4-BE49-F238E27FC236}">
                          <a16:creationId xmlns:a16="http://schemas.microsoft.com/office/drawing/2014/main" id="{7C87656D-ED11-2F06-75C6-0FF541E2E9C7}"/>
                        </a:ext>
                      </a:extLst>
                    </p:cNvPr>
                    <p:cNvSpPr/>
                    <p:nvPr/>
                  </p:nvSpPr>
                  <p:spPr>
                    <a:xfrm>
                      <a:off x="5315098" y="5572372"/>
                      <a:ext cx="66813" cy="43506"/>
                    </a:xfrm>
                    <a:custGeom>
                      <a:avLst/>
                      <a:gdLst/>
                      <a:ahLst/>
                      <a:cxnLst/>
                      <a:rect l="l" t="t" r="r" b="b"/>
                      <a:pathLst>
                        <a:path w="138" h="91" extrusionOk="0">
                          <a:moveTo>
                            <a:pt x="44" y="49"/>
                          </a:moveTo>
                          <a:lnTo>
                            <a:pt x="54" y="91"/>
                          </a:lnTo>
                          <a:lnTo>
                            <a:pt x="78" y="91"/>
                          </a:lnTo>
                          <a:lnTo>
                            <a:pt x="112" y="80"/>
                          </a:lnTo>
                          <a:lnTo>
                            <a:pt x="138" y="68"/>
                          </a:lnTo>
                          <a:lnTo>
                            <a:pt x="136" y="49"/>
                          </a:lnTo>
                          <a:lnTo>
                            <a:pt x="85" y="22"/>
                          </a:lnTo>
                          <a:lnTo>
                            <a:pt x="44" y="31"/>
                          </a:lnTo>
                          <a:lnTo>
                            <a:pt x="20" y="0"/>
                          </a:lnTo>
                          <a:lnTo>
                            <a:pt x="12" y="3"/>
                          </a:lnTo>
                          <a:lnTo>
                            <a:pt x="0" y="24"/>
                          </a:lnTo>
                          <a:lnTo>
                            <a:pt x="13" y="44"/>
                          </a:lnTo>
                          <a:lnTo>
                            <a:pt x="44" y="49"/>
                          </a:lnTo>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grpSp>
            </p:grpSp>
          </p:grpSp>
        </p:grpSp>
        <p:sp>
          <p:nvSpPr>
            <p:cNvPr id="10" name="Google Shape;1150;p156">
              <a:extLst>
                <a:ext uri="{FF2B5EF4-FFF2-40B4-BE49-F238E27FC236}">
                  <a16:creationId xmlns:a16="http://schemas.microsoft.com/office/drawing/2014/main" id="{D560468E-4A58-B1E3-1363-980D4113DFD3}"/>
                </a:ext>
              </a:extLst>
            </p:cNvPr>
            <p:cNvSpPr/>
            <p:nvPr/>
          </p:nvSpPr>
          <p:spPr>
            <a:xfrm>
              <a:off x="8810704" y="5084351"/>
              <a:ext cx="80805" cy="80805"/>
            </a:xfrm>
            <a:custGeom>
              <a:avLst/>
              <a:gdLst/>
              <a:ahLst/>
              <a:cxnLst/>
              <a:rect l="l" t="t" r="r" b="b"/>
              <a:pathLst>
                <a:path w="100" h="103" extrusionOk="0">
                  <a:moveTo>
                    <a:pt x="24" y="58"/>
                  </a:moveTo>
                  <a:lnTo>
                    <a:pt x="100" y="0"/>
                  </a:lnTo>
                  <a:lnTo>
                    <a:pt x="13" y="103"/>
                  </a:lnTo>
                  <a:lnTo>
                    <a:pt x="0" y="95"/>
                  </a:lnTo>
                  <a:lnTo>
                    <a:pt x="24" y="58"/>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 name="Google Shape;1151;p156">
              <a:extLst>
                <a:ext uri="{FF2B5EF4-FFF2-40B4-BE49-F238E27FC236}">
                  <a16:creationId xmlns:a16="http://schemas.microsoft.com/office/drawing/2014/main" id="{4309EB91-35AF-02FC-5521-35EC1DF068CE}"/>
                </a:ext>
              </a:extLst>
            </p:cNvPr>
            <p:cNvSpPr/>
            <p:nvPr/>
          </p:nvSpPr>
          <p:spPr>
            <a:xfrm>
              <a:off x="8760929" y="5497992"/>
              <a:ext cx="80805" cy="80805"/>
            </a:xfrm>
            <a:custGeom>
              <a:avLst/>
              <a:gdLst/>
              <a:ahLst/>
              <a:cxnLst/>
              <a:rect l="l" t="t" r="r" b="b"/>
              <a:pathLst>
                <a:path w="24" h="48" extrusionOk="0">
                  <a:moveTo>
                    <a:pt x="18" y="0"/>
                  </a:moveTo>
                  <a:lnTo>
                    <a:pt x="24" y="28"/>
                  </a:lnTo>
                  <a:lnTo>
                    <a:pt x="14" y="48"/>
                  </a:lnTo>
                  <a:lnTo>
                    <a:pt x="0" y="25"/>
                  </a:lnTo>
                  <a:lnTo>
                    <a:pt x="18" y="0"/>
                  </a:lnTo>
                  <a:close/>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4" name="Google Shape;1152;p156">
              <a:extLst>
                <a:ext uri="{FF2B5EF4-FFF2-40B4-BE49-F238E27FC236}">
                  <a16:creationId xmlns:a16="http://schemas.microsoft.com/office/drawing/2014/main" id="{0CB1071C-01DF-560D-6FB3-F7F4118B1A73}"/>
                </a:ext>
              </a:extLst>
            </p:cNvPr>
            <p:cNvSpPr/>
            <p:nvPr/>
          </p:nvSpPr>
          <p:spPr>
            <a:xfrm>
              <a:off x="7988571" y="5479112"/>
              <a:ext cx="80805" cy="80805"/>
            </a:xfrm>
            <a:custGeom>
              <a:avLst/>
              <a:gdLst/>
              <a:ahLst/>
              <a:cxnLst/>
              <a:rect l="l" t="t" r="r" b="b"/>
              <a:pathLst>
                <a:path w="20" h="16" extrusionOk="0">
                  <a:moveTo>
                    <a:pt x="20" y="11"/>
                  </a:moveTo>
                  <a:lnTo>
                    <a:pt x="3" y="16"/>
                  </a:lnTo>
                  <a:lnTo>
                    <a:pt x="0" y="7"/>
                  </a:lnTo>
                  <a:lnTo>
                    <a:pt x="19" y="0"/>
                  </a:lnTo>
                  <a:lnTo>
                    <a:pt x="20" y="11"/>
                  </a:lnTo>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6" name="Google Shape;1153;p156">
              <a:extLst>
                <a:ext uri="{FF2B5EF4-FFF2-40B4-BE49-F238E27FC236}">
                  <a16:creationId xmlns:a16="http://schemas.microsoft.com/office/drawing/2014/main" id="{9C45245C-1709-73FF-99F5-4F5C35E8E2B6}"/>
                </a:ext>
              </a:extLst>
            </p:cNvPr>
            <p:cNvSpPr/>
            <p:nvPr/>
          </p:nvSpPr>
          <p:spPr>
            <a:xfrm>
              <a:off x="7614409" y="5329790"/>
              <a:ext cx="80805" cy="80805"/>
            </a:xfrm>
            <a:custGeom>
              <a:avLst/>
              <a:gdLst/>
              <a:ahLst/>
              <a:cxnLst/>
              <a:rect l="l" t="t" r="r" b="b"/>
              <a:pathLst>
                <a:path w="36" h="50" extrusionOk="0">
                  <a:moveTo>
                    <a:pt x="29" y="0"/>
                  </a:moveTo>
                  <a:lnTo>
                    <a:pt x="36" y="6"/>
                  </a:lnTo>
                  <a:lnTo>
                    <a:pt x="9" y="50"/>
                  </a:lnTo>
                  <a:lnTo>
                    <a:pt x="0" y="44"/>
                  </a:lnTo>
                  <a:lnTo>
                    <a:pt x="29" y="0"/>
                  </a:lnTo>
                </a:path>
              </a:pathLst>
            </a:custGeom>
            <a:solidFill>
              <a:srgbClr val="A5A5A5">
                <a:alpha val="4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8" name="Google Shape;1154;p156">
              <a:extLst>
                <a:ext uri="{FF2B5EF4-FFF2-40B4-BE49-F238E27FC236}">
                  <a16:creationId xmlns:a16="http://schemas.microsoft.com/office/drawing/2014/main" id="{90811689-568B-BE87-FC88-C7717ED8E38D}"/>
                </a:ext>
              </a:extLst>
            </p:cNvPr>
            <p:cNvSpPr/>
            <p:nvPr/>
          </p:nvSpPr>
          <p:spPr>
            <a:xfrm>
              <a:off x="6470377" y="185631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24" name="Google Shape;1155;p156">
              <a:extLst>
                <a:ext uri="{FF2B5EF4-FFF2-40B4-BE49-F238E27FC236}">
                  <a16:creationId xmlns:a16="http://schemas.microsoft.com/office/drawing/2014/main" id="{EC77ADB0-9582-0EEF-5EDE-3D22BC1C9F28}"/>
                </a:ext>
              </a:extLst>
            </p:cNvPr>
            <p:cNvSpPr/>
            <p:nvPr/>
          </p:nvSpPr>
          <p:spPr>
            <a:xfrm>
              <a:off x="6893462" y="202973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25" name="Google Shape;1156;p156">
              <a:extLst>
                <a:ext uri="{FF2B5EF4-FFF2-40B4-BE49-F238E27FC236}">
                  <a16:creationId xmlns:a16="http://schemas.microsoft.com/office/drawing/2014/main" id="{3E4CF3A8-C0D7-A28C-802D-CE64434BA67D}"/>
                </a:ext>
              </a:extLst>
            </p:cNvPr>
            <p:cNvSpPr/>
            <p:nvPr/>
          </p:nvSpPr>
          <p:spPr>
            <a:xfrm>
              <a:off x="6905921" y="210610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26" name="Google Shape;1157;p156">
              <a:extLst>
                <a:ext uri="{FF2B5EF4-FFF2-40B4-BE49-F238E27FC236}">
                  <a16:creationId xmlns:a16="http://schemas.microsoft.com/office/drawing/2014/main" id="{74F20A59-3A4D-C3EA-438F-BBB45A490B1F}"/>
                </a:ext>
              </a:extLst>
            </p:cNvPr>
            <p:cNvSpPr/>
            <p:nvPr/>
          </p:nvSpPr>
          <p:spPr>
            <a:xfrm>
              <a:off x="6241325" y="238475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27" name="Google Shape;1158;p156">
              <a:extLst>
                <a:ext uri="{FF2B5EF4-FFF2-40B4-BE49-F238E27FC236}">
                  <a16:creationId xmlns:a16="http://schemas.microsoft.com/office/drawing/2014/main" id="{349141DF-A7A8-6ED0-DA61-BB88F3C697EB}"/>
                </a:ext>
              </a:extLst>
            </p:cNvPr>
            <p:cNvSpPr/>
            <p:nvPr/>
          </p:nvSpPr>
          <p:spPr>
            <a:xfrm>
              <a:off x="6238210" y="246075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32" name="Google Shape;1159;p156">
              <a:extLst>
                <a:ext uri="{FF2B5EF4-FFF2-40B4-BE49-F238E27FC236}">
                  <a16:creationId xmlns:a16="http://schemas.microsoft.com/office/drawing/2014/main" id="{D63993F6-6F18-5C0F-D1FA-3D3C7BFB054B}"/>
                </a:ext>
              </a:extLst>
            </p:cNvPr>
            <p:cNvSpPr/>
            <p:nvPr/>
          </p:nvSpPr>
          <p:spPr>
            <a:xfrm>
              <a:off x="6876445" y="269314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33" name="Google Shape;1160;p156">
              <a:extLst>
                <a:ext uri="{FF2B5EF4-FFF2-40B4-BE49-F238E27FC236}">
                  <a16:creationId xmlns:a16="http://schemas.microsoft.com/office/drawing/2014/main" id="{959C162B-8059-B78C-4BF0-82559AE9B200}"/>
                </a:ext>
              </a:extLst>
            </p:cNvPr>
            <p:cNvSpPr/>
            <p:nvPr/>
          </p:nvSpPr>
          <p:spPr>
            <a:xfrm>
              <a:off x="6397618" y="251202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34" name="Google Shape;1161;p156">
              <a:extLst>
                <a:ext uri="{FF2B5EF4-FFF2-40B4-BE49-F238E27FC236}">
                  <a16:creationId xmlns:a16="http://schemas.microsoft.com/office/drawing/2014/main" id="{1E7F15A5-65B8-B426-73EE-D06B3AFA260C}"/>
                </a:ext>
              </a:extLst>
            </p:cNvPr>
            <p:cNvSpPr/>
            <p:nvPr/>
          </p:nvSpPr>
          <p:spPr>
            <a:xfrm>
              <a:off x="6644465" y="252448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35" name="Google Shape;1162;p156">
              <a:extLst>
                <a:ext uri="{FF2B5EF4-FFF2-40B4-BE49-F238E27FC236}">
                  <a16:creationId xmlns:a16="http://schemas.microsoft.com/office/drawing/2014/main" id="{9FB46C35-51C8-EE01-E5F0-04C74260EC12}"/>
                </a:ext>
              </a:extLst>
            </p:cNvPr>
            <p:cNvSpPr/>
            <p:nvPr/>
          </p:nvSpPr>
          <p:spPr>
            <a:xfrm>
              <a:off x="7109022" y="260904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36" name="Google Shape;1163;p156">
              <a:extLst>
                <a:ext uri="{FF2B5EF4-FFF2-40B4-BE49-F238E27FC236}">
                  <a16:creationId xmlns:a16="http://schemas.microsoft.com/office/drawing/2014/main" id="{0B0D63F2-B237-FDC9-649B-BEE4AA18CB4F}"/>
                </a:ext>
              </a:extLst>
            </p:cNvPr>
            <p:cNvSpPr/>
            <p:nvPr/>
          </p:nvSpPr>
          <p:spPr>
            <a:xfrm>
              <a:off x="6413192" y="251202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37" name="Google Shape;1164;p156">
              <a:extLst>
                <a:ext uri="{FF2B5EF4-FFF2-40B4-BE49-F238E27FC236}">
                  <a16:creationId xmlns:a16="http://schemas.microsoft.com/office/drawing/2014/main" id="{5021BAC4-DA21-0BE3-9D1F-09679771F53C}"/>
                </a:ext>
              </a:extLst>
            </p:cNvPr>
            <p:cNvSpPr/>
            <p:nvPr/>
          </p:nvSpPr>
          <p:spPr>
            <a:xfrm>
              <a:off x="6190206" y="308829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38" name="Google Shape;1165;p156">
              <a:extLst>
                <a:ext uri="{FF2B5EF4-FFF2-40B4-BE49-F238E27FC236}">
                  <a16:creationId xmlns:a16="http://schemas.microsoft.com/office/drawing/2014/main" id="{9ED9277D-F934-5E5E-D7C1-9F2D358E0FB4}"/>
                </a:ext>
              </a:extLst>
            </p:cNvPr>
            <p:cNvSpPr/>
            <p:nvPr/>
          </p:nvSpPr>
          <p:spPr>
            <a:xfrm>
              <a:off x="6899691" y="212414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39" name="Google Shape;1166;p156">
              <a:extLst>
                <a:ext uri="{FF2B5EF4-FFF2-40B4-BE49-F238E27FC236}">
                  <a16:creationId xmlns:a16="http://schemas.microsoft.com/office/drawing/2014/main" id="{26FCF7FE-585A-382E-9FC8-590F6A4D82B7}"/>
                </a:ext>
              </a:extLst>
            </p:cNvPr>
            <p:cNvSpPr/>
            <p:nvPr/>
          </p:nvSpPr>
          <p:spPr>
            <a:xfrm>
              <a:off x="6193321" y="347401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0" name="Google Shape;1167;p156">
              <a:extLst>
                <a:ext uri="{FF2B5EF4-FFF2-40B4-BE49-F238E27FC236}">
                  <a16:creationId xmlns:a16="http://schemas.microsoft.com/office/drawing/2014/main" id="{74444640-9CD5-DCC7-9F02-B4BB8D134F1C}"/>
                </a:ext>
              </a:extLst>
            </p:cNvPr>
            <p:cNvSpPr/>
            <p:nvPr/>
          </p:nvSpPr>
          <p:spPr>
            <a:xfrm>
              <a:off x="6113039" y="344600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1" name="Google Shape;1168;p156">
              <a:extLst>
                <a:ext uri="{FF2B5EF4-FFF2-40B4-BE49-F238E27FC236}">
                  <a16:creationId xmlns:a16="http://schemas.microsoft.com/office/drawing/2014/main" id="{51AAFAE0-5916-7F7A-70E7-756BFC0C4DE5}"/>
                </a:ext>
              </a:extLst>
            </p:cNvPr>
            <p:cNvSpPr/>
            <p:nvPr/>
          </p:nvSpPr>
          <p:spPr>
            <a:xfrm>
              <a:off x="6069591" y="345223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2" name="Google Shape;1169;p156">
              <a:extLst>
                <a:ext uri="{FF2B5EF4-FFF2-40B4-BE49-F238E27FC236}">
                  <a16:creationId xmlns:a16="http://schemas.microsoft.com/office/drawing/2014/main" id="{0B8E55DE-8A83-01D3-6668-9B30D5F914C2}"/>
                </a:ext>
              </a:extLst>
            </p:cNvPr>
            <p:cNvSpPr/>
            <p:nvPr/>
          </p:nvSpPr>
          <p:spPr>
            <a:xfrm>
              <a:off x="6384580" y="317715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3" name="Google Shape;1170;p156">
              <a:extLst>
                <a:ext uri="{FF2B5EF4-FFF2-40B4-BE49-F238E27FC236}">
                  <a16:creationId xmlns:a16="http://schemas.microsoft.com/office/drawing/2014/main" id="{F349222E-1ACF-B5FE-63E3-95AD0B39B616}"/>
                </a:ext>
              </a:extLst>
            </p:cNvPr>
            <p:cNvSpPr/>
            <p:nvPr/>
          </p:nvSpPr>
          <p:spPr>
            <a:xfrm>
              <a:off x="6394263" y="317715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4" name="Google Shape;1171;p156">
              <a:extLst>
                <a:ext uri="{FF2B5EF4-FFF2-40B4-BE49-F238E27FC236}">
                  <a16:creationId xmlns:a16="http://schemas.microsoft.com/office/drawing/2014/main" id="{E25D0189-026A-3386-DAD4-CD08CF52C17A}"/>
                </a:ext>
              </a:extLst>
            </p:cNvPr>
            <p:cNvSpPr/>
            <p:nvPr/>
          </p:nvSpPr>
          <p:spPr>
            <a:xfrm>
              <a:off x="6148060" y="3722466"/>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5" name="Google Shape;1172;p156">
              <a:extLst>
                <a:ext uri="{FF2B5EF4-FFF2-40B4-BE49-F238E27FC236}">
                  <a16:creationId xmlns:a16="http://schemas.microsoft.com/office/drawing/2014/main" id="{29744DD6-CE9D-08F6-F5F7-0ECDE1574361}"/>
                </a:ext>
              </a:extLst>
            </p:cNvPr>
            <p:cNvSpPr/>
            <p:nvPr/>
          </p:nvSpPr>
          <p:spPr>
            <a:xfrm>
              <a:off x="6160520" y="377946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6" name="Google Shape;1173;p156">
              <a:extLst>
                <a:ext uri="{FF2B5EF4-FFF2-40B4-BE49-F238E27FC236}">
                  <a16:creationId xmlns:a16="http://schemas.microsoft.com/office/drawing/2014/main" id="{762A0874-D30F-1B29-4828-1C49EEB0E63E}"/>
                </a:ext>
              </a:extLst>
            </p:cNvPr>
            <p:cNvSpPr/>
            <p:nvPr/>
          </p:nvSpPr>
          <p:spPr>
            <a:xfrm>
              <a:off x="6214202" y="385887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7" name="Google Shape;1174;p156">
              <a:extLst>
                <a:ext uri="{FF2B5EF4-FFF2-40B4-BE49-F238E27FC236}">
                  <a16:creationId xmlns:a16="http://schemas.microsoft.com/office/drawing/2014/main" id="{320B8633-3892-CE24-78CC-04AE798AFD6C}"/>
                </a:ext>
              </a:extLst>
            </p:cNvPr>
            <p:cNvSpPr/>
            <p:nvPr/>
          </p:nvSpPr>
          <p:spPr>
            <a:xfrm>
              <a:off x="6072554" y="351185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8" name="Google Shape;1175;p156">
              <a:extLst>
                <a:ext uri="{FF2B5EF4-FFF2-40B4-BE49-F238E27FC236}">
                  <a16:creationId xmlns:a16="http://schemas.microsoft.com/office/drawing/2014/main" id="{769F40BA-B4DC-7D60-7164-C6C781BFD34E}"/>
                </a:ext>
              </a:extLst>
            </p:cNvPr>
            <p:cNvSpPr/>
            <p:nvPr/>
          </p:nvSpPr>
          <p:spPr>
            <a:xfrm>
              <a:off x="6342107" y="388379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9" name="Google Shape;1176;p156">
              <a:extLst>
                <a:ext uri="{FF2B5EF4-FFF2-40B4-BE49-F238E27FC236}">
                  <a16:creationId xmlns:a16="http://schemas.microsoft.com/office/drawing/2014/main" id="{961A57CF-90DD-DB43-2DA8-30455201901E}"/>
                </a:ext>
              </a:extLst>
            </p:cNvPr>
            <p:cNvSpPr/>
            <p:nvPr/>
          </p:nvSpPr>
          <p:spPr>
            <a:xfrm>
              <a:off x="6415325" y="400413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50" name="Google Shape;1177;p156">
              <a:extLst>
                <a:ext uri="{FF2B5EF4-FFF2-40B4-BE49-F238E27FC236}">
                  <a16:creationId xmlns:a16="http://schemas.microsoft.com/office/drawing/2014/main" id="{B5D528A4-BF5D-D5A4-9034-81DB435F209A}"/>
                </a:ext>
              </a:extLst>
            </p:cNvPr>
            <p:cNvSpPr/>
            <p:nvPr/>
          </p:nvSpPr>
          <p:spPr>
            <a:xfrm>
              <a:off x="6424670" y="404774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51" name="Google Shape;1178;p156">
              <a:extLst>
                <a:ext uri="{FF2B5EF4-FFF2-40B4-BE49-F238E27FC236}">
                  <a16:creationId xmlns:a16="http://schemas.microsoft.com/office/drawing/2014/main" id="{410DD0DF-9048-2252-CC3B-75DE8293B1F5}"/>
                </a:ext>
              </a:extLst>
            </p:cNvPr>
            <p:cNvSpPr/>
            <p:nvPr/>
          </p:nvSpPr>
          <p:spPr>
            <a:xfrm>
              <a:off x="6458935" y="4160075"/>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52" name="Google Shape;1179;p156">
              <a:extLst>
                <a:ext uri="{FF2B5EF4-FFF2-40B4-BE49-F238E27FC236}">
                  <a16:creationId xmlns:a16="http://schemas.microsoft.com/office/drawing/2014/main" id="{AA6BBD65-0052-E003-0F5C-B2E2C98067C9}"/>
                </a:ext>
              </a:extLst>
            </p:cNvPr>
            <p:cNvSpPr/>
            <p:nvPr/>
          </p:nvSpPr>
          <p:spPr>
            <a:xfrm>
              <a:off x="6504487" y="393052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53" name="Google Shape;1180;p156">
              <a:extLst>
                <a:ext uri="{FF2B5EF4-FFF2-40B4-BE49-F238E27FC236}">
                  <a16:creationId xmlns:a16="http://schemas.microsoft.com/office/drawing/2014/main" id="{5D6FA1BC-4258-790B-FB6A-1017537BD97B}"/>
                </a:ext>
              </a:extLst>
            </p:cNvPr>
            <p:cNvSpPr/>
            <p:nvPr/>
          </p:nvSpPr>
          <p:spPr>
            <a:xfrm>
              <a:off x="7054971" y="357598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54" name="Google Shape;1181;p156">
              <a:extLst>
                <a:ext uri="{FF2B5EF4-FFF2-40B4-BE49-F238E27FC236}">
                  <a16:creationId xmlns:a16="http://schemas.microsoft.com/office/drawing/2014/main" id="{4902915B-ED9C-7B40-4E95-4B09E77C5222}"/>
                </a:ext>
              </a:extLst>
            </p:cNvPr>
            <p:cNvSpPr/>
            <p:nvPr/>
          </p:nvSpPr>
          <p:spPr>
            <a:xfrm>
              <a:off x="7257517" y="323454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55" name="Google Shape;1182;p156">
              <a:extLst>
                <a:ext uri="{FF2B5EF4-FFF2-40B4-BE49-F238E27FC236}">
                  <a16:creationId xmlns:a16="http://schemas.microsoft.com/office/drawing/2014/main" id="{52881811-F6C0-D132-1F07-AD51096E6C32}"/>
                </a:ext>
              </a:extLst>
            </p:cNvPr>
            <p:cNvSpPr/>
            <p:nvPr/>
          </p:nvSpPr>
          <p:spPr>
            <a:xfrm>
              <a:off x="7300248" y="3194055"/>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56" name="Google Shape;1183;p156">
              <a:extLst>
                <a:ext uri="{FF2B5EF4-FFF2-40B4-BE49-F238E27FC236}">
                  <a16:creationId xmlns:a16="http://schemas.microsoft.com/office/drawing/2014/main" id="{7E46989D-D266-B8A6-EE34-F832B2C8CE6C}"/>
                </a:ext>
              </a:extLst>
            </p:cNvPr>
            <p:cNvSpPr/>
            <p:nvPr/>
          </p:nvSpPr>
          <p:spPr>
            <a:xfrm>
              <a:off x="7250556" y="311321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57" name="Google Shape;1184;p156">
              <a:extLst>
                <a:ext uri="{FF2B5EF4-FFF2-40B4-BE49-F238E27FC236}">
                  <a16:creationId xmlns:a16="http://schemas.microsoft.com/office/drawing/2014/main" id="{D4525033-E65E-9561-E413-2B1314EF57A5}"/>
                </a:ext>
              </a:extLst>
            </p:cNvPr>
            <p:cNvSpPr/>
            <p:nvPr/>
          </p:nvSpPr>
          <p:spPr>
            <a:xfrm>
              <a:off x="7068639" y="409297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58" name="Google Shape;1185;p156">
              <a:extLst>
                <a:ext uri="{FF2B5EF4-FFF2-40B4-BE49-F238E27FC236}">
                  <a16:creationId xmlns:a16="http://schemas.microsoft.com/office/drawing/2014/main" id="{2E5E4E13-1A75-63E0-E094-C83C64E2F3C5}"/>
                </a:ext>
              </a:extLst>
            </p:cNvPr>
            <p:cNvSpPr/>
            <p:nvPr/>
          </p:nvSpPr>
          <p:spPr>
            <a:xfrm>
              <a:off x="7124707" y="423318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59" name="Google Shape;1186;p156">
              <a:extLst>
                <a:ext uri="{FF2B5EF4-FFF2-40B4-BE49-F238E27FC236}">
                  <a16:creationId xmlns:a16="http://schemas.microsoft.com/office/drawing/2014/main" id="{B1595158-1134-F379-FC5D-B8F3E8DD52E0}"/>
                </a:ext>
              </a:extLst>
            </p:cNvPr>
            <p:cNvSpPr/>
            <p:nvPr/>
          </p:nvSpPr>
          <p:spPr>
            <a:xfrm>
              <a:off x="7158970" y="4355785"/>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60" name="Google Shape;1187;p156">
              <a:extLst>
                <a:ext uri="{FF2B5EF4-FFF2-40B4-BE49-F238E27FC236}">
                  <a16:creationId xmlns:a16="http://schemas.microsoft.com/office/drawing/2014/main" id="{CDA5FDFC-802F-F082-A47D-4546D9B15E55}"/>
                </a:ext>
              </a:extLst>
            </p:cNvPr>
            <p:cNvSpPr/>
            <p:nvPr/>
          </p:nvSpPr>
          <p:spPr>
            <a:xfrm>
              <a:off x="7654127" y="443055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61" name="Google Shape;1188;p156">
              <a:extLst>
                <a:ext uri="{FF2B5EF4-FFF2-40B4-BE49-F238E27FC236}">
                  <a16:creationId xmlns:a16="http://schemas.microsoft.com/office/drawing/2014/main" id="{C479DBA7-DB7B-AEF8-C2FD-3AA314D16912}"/>
                </a:ext>
              </a:extLst>
            </p:cNvPr>
            <p:cNvSpPr/>
            <p:nvPr/>
          </p:nvSpPr>
          <p:spPr>
            <a:xfrm>
              <a:off x="7675931" y="450640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62" name="Google Shape;1189;p156">
              <a:extLst>
                <a:ext uri="{FF2B5EF4-FFF2-40B4-BE49-F238E27FC236}">
                  <a16:creationId xmlns:a16="http://schemas.microsoft.com/office/drawing/2014/main" id="{2B0E6A20-26F3-576F-8FB8-C21307C8DDFB}"/>
                </a:ext>
              </a:extLst>
            </p:cNvPr>
            <p:cNvSpPr/>
            <p:nvPr/>
          </p:nvSpPr>
          <p:spPr>
            <a:xfrm>
              <a:off x="7705966" y="450640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63" name="Google Shape;1190;p156">
              <a:extLst>
                <a:ext uri="{FF2B5EF4-FFF2-40B4-BE49-F238E27FC236}">
                  <a16:creationId xmlns:a16="http://schemas.microsoft.com/office/drawing/2014/main" id="{1AB776A5-BA1F-D92D-F5EC-15BC795CBE67}"/>
                </a:ext>
              </a:extLst>
            </p:cNvPr>
            <p:cNvSpPr/>
            <p:nvPr/>
          </p:nvSpPr>
          <p:spPr>
            <a:xfrm>
              <a:off x="7565255" y="379099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48" name="Google Shape;1191;p156">
              <a:extLst>
                <a:ext uri="{FF2B5EF4-FFF2-40B4-BE49-F238E27FC236}">
                  <a16:creationId xmlns:a16="http://schemas.microsoft.com/office/drawing/2014/main" id="{D06A852A-695A-EAE7-96E7-308F7747E757}"/>
                </a:ext>
              </a:extLst>
            </p:cNvPr>
            <p:cNvSpPr/>
            <p:nvPr/>
          </p:nvSpPr>
          <p:spPr>
            <a:xfrm>
              <a:off x="7614783" y="372136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49" name="Google Shape;1192;p156">
              <a:extLst>
                <a:ext uri="{FF2B5EF4-FFF2-40B4-BE49-F238E27FC236}">
                  <a16:creationId xmlns:a16="http://schemas.microsoft.com/office/drawing/2014/main" id="{B4E60698-6F15-4CD5-6B1F-BF38F9107F19}"/>
                </a:ext>
              </a:extLst>
            </p:cNvPr>
            <p:cNvSpPr/>
            <p:nvPr/>
          </p:nvSpPr>
          <p:spPr>
            <a:xfrm>
              <a:off x="7739778" y="355227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50" name="Google Shape;1193;p156">
              <a:extLst>
                <a:ext uri="{FF2B5EF4-FFF2-40B4-BE49-F238E27FC236}">
                  <a16:creationId xmlns:a16="http://schemas.microsoft.com/office/drawing/2014/main" id="{DBCA5E3C-DD47-DA97-BA92-1FFA15D41F24}"/>
                </a:ext>
              </a:extLst>
            </p:cNvPr>
            <p:cNvSpPr/>
            <p:nvPr/>
          </p:nvSpPr>
          <p:spPr>
            <a:xfrm>
              <a:off x="7711745" y="340959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51" name="Google Shape;1194;p156">
              <a:extLst>
                <a:ext uri="{FF2B5EF4-FFF2-40B4-BE49-F238E27FC236}">
                  <a16:creationId xmlns:a16="http://schemas.microsoft.com/office/drawing/2014/main" id="{2A625013-E815-7CD7-A79F-D2D147D62475}"/>
                </a:ext>
              </a:extLst>
            </p:cNvPr>
            <p:cNvSpPr/>
            <p:nvPr/>
          </p:nvSpPr>
          <p:spPr>
            <a:xfrm>
              <a:off x="7981214" y="351863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52" name="Google Shape;1195;p156">
              <a:extLst>
                <a:ext uri="{FF2B5EF4-FFF2-40B4-BE49-F238E27FC236}">
                  <a16:creationId xmlns:a16="http://schemas.microsoft.com/office/drawing/2014/main" id="{3A248472-3E40-96CD-B5F8-CBBD5FD993B5}"/>
                </a:ext>
              </a:extLst>
            </p:cNvPr>
            <p:cNvSpPr/>
            <p:nvPr/>
          </p:nvSpPr>
          <p:spPr>
            <a:xfrm>
              <a:off x="7987444" y="377290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53" name="Google Shape;1196;p156">
              <a:extLst>
                <a:ext uri="{FF2B5EF4-FFF2-40B4-BE49-F238E27FC236}">
                  <a16:creationId xmlns:a16="http://schemas.microsoft.com/office/drawing/2014/main" id="{AE175C5B-048D-A260-CC1B-BD53E0327DE8}"/>
                </a:ext>
              </a:extLst>
            </p:cNvPr>
            <p:cNvSpPr/>
            <p:nvPr/>
          </p:nvSpPr>
          <p:spPr>
            <a:xfrm>
              <a:off x="7884646" y="398535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54" name="Google Shape;1197;p156">
              <a:extLst>
                <a:ext uri="{FF2B5EF4-FFF2-40B4-BE49-F238E27FC236}">
                  <a16:creationId xmlns:a16="http://schemas.microsoft.com/office/drawing/2014/main" id="{A54D87A7-AF7B-A449-F717-4F99FF55B8A4}"/>
                </a:ext>
              </a:extLst>
            </p:cNvPr>
            <p:cNvSpPr/>
            <p:nvPr/>
          </p:nvSpPr>
          <p:spPr>
            <a:xfrm>
              <a:off x="7796876" y="394797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55" name="Google Shape;1198;p156">
              <a:extLst>
                <a:ext uri="{FF2B5EF4-FFF2-40B4-BE49-F238E27FC236}">
                  <a16:creationId xmlns:a16="http://schemas.microsoft.com/office/drawing/2014/main" id="{D7F480F8-1FC3-7AFD-6422-D10E764A9E83}"/>
                </a:ext>
              </a:extLst>
            </p:cNvPr>
            <p:cNvSpPr/>
            <p:nvPr/>
          </p:nvSpPr>
          <p:spPr>
            <a:xfrm>
              <a:off x="7737109" y="402207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56" name="Google Shape;1199;p156">
              <a:extLst>
                <a:ext uri="{FF2B5EF4-FFF2-40B4-BE49-F238E27FC236}">
                  <a16:creationId xmlns:a16="http://schemas.microsoft.com/office/drawing/2014/main" id="{2C60BD5A-A312-779B-F812-73F50D118F57}"/>
                </a:ext>
              </a:extLst>
            </p:cNvPr>
            <p:cNvSpPr/>
            <p:nvPr/>
          </p:nvSpPr>
          <p:spPr>
            <a:xfrm>
              <a:off x="7705248" y="402518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57" name="Google Shape;1200;p156">
              <a:extLst>
                <a:ext uri="{FF2B5EF4-FFF2-40B4-BE49-F238E27FC236}">
                  <a16:creationId xmlns:a16="http://schemas.microsoft.com/office/drawing/2014/main" id="{00136E69-DE25-5371-DAEB-FD15BDE1A885}"/>
                </a:ext>
              </a:extLst>
            </p:cNvPr>
            <p:cNvSpPr/>
            <p:nvPr/>
          </p:nvSpPr>
          <p:spPr>
            <a:xfrm>
              <a:off x="8201946" y="451764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58" name="Google Shape;1201;p156">
              <a:extLst>
                <a:ext uri="{FF2B5EF4-FFF2-40B4-BE49-F238E27FC236}">
                  <a16:creationId xmlns:a16="http://schemas.microsoft.com/office/drawing/2014/main" id="{CFABC42A-3EAC-3081-2178-23723EABF5B0}"/>
                </a:ext>
              </a:extLst>
            </p:cNvPr>
            <p:cNvSpPr/>
            <p:nvPr/>
          </p:nvSpPr>
          <p:spPr>
            <a:xfrm>
              <a:off x="8488542" y="447403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59" name="Google Shape;1202;p156">
              <a:extLst>
                <a:ext uri="{FF2B5EF4-FFF2-40B4-BE49-F238E27FC236}">
                  <a16:creationId xmlns:a16="http://schemas.microsoft.com/office/drawing/2014/main" id="{D0979959-D4DE-B008-06D3-3796444CC27C}"/>
                </a:ext>
              </a:extLst>
            </p:cNvPr>
            <p:cNvSpPr/>
            <p:nvPr/>
          </p:nvSpPr>
          <p:spPr>
            <a:xfrm>
              <a:off x="8432851" y="2257146"/>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60" name="Google Shape;1203;p156">
              <a:extLst>
                <a:ext uri="{FF2B5EF4-FFF2-40B4-BE49-F238E27FC236}">
                  <a16:creationId xmlns:a16="http://schemas.microsoft.com/office/drawing/2014/main" id="{0745A854-3BC2-2962-D46F-5085126E3EF9}"/>
                </a:ext>
              </a:extLst>
            </p:cNvPr>
            <p:cNvSpPr/>
            <p:nvPr/>
          </p:nvSpPr>
          <p:spPr>
            <a:xfrm>
              <a:off x="8464002" y="244717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61" name="Google Shape;1204;p156">
              <a:extLst>
                <a:ext uri="{FF2B5EF4-FFF2-40B4-BE49-F238E27FC236}">
                  <a16:creationId xmlns:a16="http://schemas.microsoft.com/office/drawing/2014/main" id="{9673F38A-F187-7425-D9AA-7F16630918E2}"/>
                </a:ext>
              </a:extLst>
            </p:cNvPr>
            <p:cNvSpPr/>
            <p:nvPr/>
          </p:nvSpPr>
          <p:spPr>
            <a:xfrm>
              <a:off x="8651798" y="534617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62" name="Google Shape;1205;p156">
              <a:extLst>
                <a:ext uri="{FF2B5EF4-FFF2-40B4-BE49-F238E27FC236}">
                  <a16:creationId xmlns:a16="http://schemas.microsoft.com/office/drawing/2014/main" id="{80140366-9A8F-02BA-52A8-AF326B93BFCC}"/>
                </a:ext>
              </a:extLst>
            </p:cNvPr>
            <p:cNvSpPr/>
            <p:nvPr/>
          </p:nvSpPr>
          <p:spPr>
            <a:xfrm>
              <a:off x="8767161" y="513178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63" name="Google Shape;1206;p156">
              <a:extLst>
                <a:ext uri="{FF2B5EF4-FFF2-40B4-BE49-F238E27FC236}">
                  <a16:creationId xmlns:a16="http://schemas.microsoft.com/office/drawing/2014/main" id="{0169980F-99F2-8BF2-B094-68F43C393975}"/>
                </a:ext>
              </a:extLst>
            </p:cNvPr>
            <p:cNvSpPr/>
            <p:nvPr/>
          </p:nvSpPr>
          <p:spPr>
            <a:xfrm>
              <a:off x="8741643" y="512253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64" name="Google Shape;1207;p156">
              <a:extLst>
                <a:ext uri="{FF2B5EF4-FFF2-40B4-BE49-F238E27FC236}">
                  <a16:creationId xmlns:a16="http://schemas.microsoft.com/office/drawing/2014/main" id="{130E941B-F855-5DE6-1447-863C4DD76C67}"/>
                </a:ext>
              </a:extLst>
            </p:cNvPr>
            <p:cNvSpPr/>
            <p:nvPr/>
          </p:nvSpPr>
          <p:spPr>
            <a:xfrm>
              <a:off x="8719571" y="511007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65" name="Google Shape;1208;p156">
              <a:extLst>
                <a:ext uri="{FF2B5EF4-FFF2-40B4-BE49-F238E27FC236}">
                  <a16:creationId xmlns:a16="http://schemas.microsoft.com/office/drawing/2014/main" id="{3A4248DF-837F-FE98-D6FF-BADB89184D56}"/>
                </a:ext>
              </a:extLst>
            </p:cNvPr>
            <p:cNvSpPr/>
            <p:nvPr/>
          </p:nvSpPr>
          <p:spPr>
            <a:xfrm>
              <a:off x="8616768" y="490918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66" name="Google Shape;1209;p156">
              <a:extLst>
                <a:ext uri="{FF2B5EF4-FFF2-40B4-BE49-F238E27FC236}">
                  <a16:creationId xmlns:a16="http://schemas.microsoft.com/office/drawing/2014/main" id="{07A47BC8-A22F-0662-1C16-78877CC6CA22}"/>
                </a:ext>
              </a:extLst>
            </p:cNvPr>
            <p:cNvSpPr/>
            <p:nvPr/>
          </p:nvSpPr>
          <p:spPr>
            <a:xfrm>
              <a:off x="8601941" y="488153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67" name="Google Shape;1210;p156">
              <a:extLst>
                <a:ext uri="{FF2B5EF4-FFF2-40B4-BE49-F238E27FC236}">
                  <a16:creationId xmlns:a16="http://schemas.microsoft.com/office/drawing/2014/main" id="{A13464C0-2A1C-0F03-2214-17E4061F8343}"/>
                </a:ext>
              </a:extLst>
            </p:cNvPr>
            <p:cNvSpPr/>
            <p:nvPr/>
          </p:nvSpPr>
          <p:spPr>
            <a:xfrm>
              <a:off x="8611284" y="485902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68" name="Google Shape;1211;p156">
              <a:extLst>
                <a:ext uri="{FF2B5EF4-FFF2-40B4-BE49-F238E27FC236}">
                  <a16:creationId xmlns:a16="http://schemas.microsoft.com/office/drawing/2014/main" id="{F2FE7837-7E05-A903-A19A-51387EF74F9D}"/>
                </a:ext>
              </a:extLst>
            </p:cNvPr>
            <p:cNvSpPr/>
            <p:nvPr/>
          </p:nvSpPr>
          <p:spPr>
            <a:xfrm>
              <a:off x="8636203" y="488079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69" name="Google Shape;1212;p156">
              <a:extLst>
                <a:ext uri="{FF2B5EF4-FFF2-40B4-BE49-F238E27FC236}">
                  <a16:creationId xmlns:a16="http://schemas.microsoft.com/office/drawing/2014/main" id="{F888E0D9-392E-A29D-37F2-05CF635FA355}"/>
                </a:ext>
              </a:extLst>
            </p:cNvPr>
            <p:cNvSpPr/>
            <p:nvPr/>
          </p:nvSpPr>
          <p:spPr>
            <a:xfrm>
              <a:off x="8664348" y="4858986"/>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70" name="Google Shape;1213;p156">
              <a:extLst>
                <a:ext uri="{FF2B5EF4-FFF2-40B4-BE49-F238E27FC236}">
                  <a16:creationId xmlns:a16="http://schemas.microsoft.com/office/drawing/2014/main" id="{4654D508-0625-8166-B629-B79C1485341B}"/>
                </a:ext>
              </a:extLst>
            </p:cNvPr>
            <p:cNvSpPr/>
            <p:nvPr/>
          </p:nvSpPr>
          <p:spPr>
            <a:xfrm>
              <a:off x="8714184" y="479028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71" name="Google Shape;1214;p156">
              <a:extLst>
                <a:ext uri="{FF2B5EF4-FFF2-40B4-BE49-F238E27FC236}">
                  <a16:creationId xmlns:a16="http://schemas.microsoft.com/office/drawing/2014/main" id="{271309D0-3CEE-6B69-D401-6D4DE4CE7C80}"/>
                </a:ext>
              </a:extLst>
            </p:cNvPr>
            <p:cNvSpPr/>
            <p:nvPr/>
          </p:nvSpPr>
          <p:spPr>
            <a:xfrm>
              <a:off x="8720414" y="476030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72" name="Google Shape;1215;p156">
              <a:extLst>
                <a:ext uri="{FF2B5EF4-FFF2-40B4-BE49-F238E27FC236}">
                  <a16:creationId xmlns:a16="http://schemas.microsoft.com/office/drawing/2014/main" id="{82B5F747-B0D5-1084-56DC-5BD8C3F93EF4}"/>
                </a:ext>
              </a:extLst>
            </p:cNvPr>
            <p:cNvSpPr/>
            <p:nvPr/>
          </p:nvSpPr>
          <p:spPr>
            <a:xfrm>
              <a:off x="8732874" y="472601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73" name="Google Shape;1216;p156">
              <a:extLst>
                <a:ext uri="{FF2B5EF4-FFF2-40B4-BE49-F238E27FC236}">
                  <a16:creationId xmlns:a16="http://schemas.microsoft.com/office/drawing/2014/main" id="{D3029069-DFC6-ECA9-A0F2-F27D38B624C8}"/>
                </a:ext>
              </a:extLst>
            </p:cNvPr>
            <p:cNvSpPr/>
            <p:nvPr/>
          </p:nvSpPr>
          <p:spPr>
            <a:xfrm>
              <a:off x="8828548" y="483195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74" name="Google Shape;1217;p156">
              <a:extLst>
                <a:ext uri="{FF2B5EF4-FFF2-40B4-BE49-F238E27FC236}">
                  <a16:creationId xmlns:a16="http://schemas.microsoft.com/office/drawing/2014/main" id="{3E8B28EF-D1A8-1B9B-F2D4-990D83120BF4}"/>
                </a:ext>
              </a:extLst>
            </p:cNvPr>
            <p:cNvSpPr/>
            <p:nvPr/>
          </p:nvSpPr>
          <p:spPr>
            <a:xfrm>
              <a:off x="8999098" y="476393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75" name="Google Shape;1218;p156">
              <a:extLst>
                <a:ext uri="{FF2B5EF4-FFF2-40B4-BE49-F238E27FC236}">
                  <a16:creationId xmlns:a16="http://schemas.microsoft.com/office/drawing/2014/main" id="{264AC51F-D6B7-5492-360A-CD7F4D968FE5}"/>
                </a:ext>
              </a:extLst>
            </p:cNvPr>
            <p:cNvSpPr/>
            <p:nvPr/>
          </p:nvSpPr>
          <p:spPr>
            <a:xfrm>
              <a:off x="9006154" y="478187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76" name="Google Shape;1219;p156">
              <a:extLst>
                <a:ext uri="{FF2B5EF4-FFF2-40B4-BE49-F238E27FC236}">
                  <a16:creationId xmlns:a16="http://schemas.microsoft.com/office/drawing/2014/main" id="{B78DA754-187A-FDC0-9DF0-10D84ADE71B6}"/>
                </a:ext>
              </a:extLst>
            </p:cNvPr>
            <p:cNvSpPr/>
            <p:nvPr/>
          </p:nvSpPr>
          <p:spPr>
            <a:xfrm>
              <a:off x="8949613" y="485976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77" name="Google Shape;1220;p156">
              <a:extLst>
                <a:ext uri="{FF2B5EF4-FFF2-40B4-BE49-F238E27FC236}">
                  <a16:creationId xmlns:a16="http://schemas.microsoft.com/office/drawing/2014/main" id="{5DA0AF05-2C63-A6C4-6B30-F47E8400A339}"/>
                </a:ext>
              </a:extLst>
            </p:cNvPr>
            <p:cNvSpPr/>
            <p:nvPr/>
          </p:nvSpPr>
          <p:spPr>
            <a:xfrm>
              <a:off x="8992752" y="485976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78" name="Google Shape;1221;p156">
              <a:extLst>
                <a:ext uri="{FF2B5EF4-FFF2-40B4-BE49-F238E27FC236}">
                  <a16:creationId xmlns:a16="http://schemas.microsoft.com/office/drawing/2014/main" id="{6CEDB70A-5643-2166-AE7F-EBB6CB21CC0A}"/>
                </a:ext>
              </a:extLst>
            </p:cNvPr>
            <p:cNvSpPr/>
            <p:nvPr/>
          </p:nvSpPr>
          <p:spPr>
            <a:xfrm>
              <a:off x="9008905" y="4843536"/>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79" name="Google Shape;1222;p156">
              <a:extLst>
                <a:ext uri="{FF2B5EF4-FFF2-40B4-BE49-F238E27FC236}">
                  <a16:creationId xmlns:a16="http://schemas.microsoft.com/office/drawing/2014/main" id="{A2212BDB-D800-5EE0-87E2-71C9530A9B72}"/>
                </a:ext>
              </a:extLst>
            </p:cNvPr>
            <p:cNvSpPr/>
            <p:nvPr/>
          </p:nvSpPr>
          <p:spPr>
            <a:xfrm>
              <a:off x="9019873" y="486845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80" name="Google Shape;1223;p156">
              <a:extLst>
                <a:ext uri="{FF2B5EF4-FFF2-40B4-BE49-F238E27FC236}">
                  <a16:creationId xmlns:a16="http://schemas.microsoft.com/office/drawing/2014/main" id="{4527FF8B-1197-342B-7802-0928A4A3F6E2}"/>
                </a:ext>
              </a:extLst>
            </p:cNvPr>
            <p:cNvSpPr/>
            <p:nvPr/>
          </p:nvSpPr>
          <p:spPr>
            <a:xfrm>
              <a:off x="9040507" y="489649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81" name="Google Shape;1224;p156">
              <a:extLst>
                <a:ext uri="{FF2B5EF4-FFF2-40B4-BE49-F238E27FC236}">
                  <a16:creationId xmlns:a16="http://schemas.microsoft.com/office/drawing/2014/main" id="{83CE304C-C7D8-4843-B582-077A5CEA8652}"/>
                </a:ext>
              </a:extLst>
            </p:cNvPr>
            <p:cNvSpPr/>
            <p:nvPr/>
          </p:nvSpPr>
          <p:spPr>
            <a:xfrm>
              <a:off x="8795179" y="461324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82" name="Google Shape;1225;p156">
              <a:extLst>
                <a:ext uri="{FF2B5EF4-FFF2-40B4-BE49-F238E27FC236}">
                  <a16:creationId xmlns:a16="http://schemas.microsoft.com/office/drawing/2014/main" id="{A9B44123-CEC1-9179-ED0B-3EDD23B42087}"/>
                </a:ext>
              </a:extLst>
            </p:cNvPr>
            <p:cNvSpPr/>
            <p:nvPr/>
          </p:nvSpPr>
          <p:spPr>
            <a:xfrm>
              <a:off x="8773375" y="4440046"/>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83" name="Google Shape;1226;p156">
              <a:extLst>
                <a:ext uri="{FF2B5EF4-FFF2-40B4-BE49-F238E27FC236}">
                  <a16:creationId xmlns:a16="http://schemas.microsoft.com/office/drawing/2014/main" id="{26D27856-9D46-91E3-6D0A-F8093CFA4B7E}"/>
                </a:ext>
              </a:extLst>
            </p:cNvPr>
            <p:cNvSpPr/>
            <p:nvPr/>
          </p:nvSpPr>
          <p:spPr>
            <a:xfrm>
              <a:off x="8773352" y="446496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84" name="Google Shape;1227;p156">
              <a:extLst>
                <a:ext uri="{FF2B5EF4-FFF2-40B4-BE49-F238E27FC236}">
                  <a16:creationId xmlns:a16="http://schemas.microsoft.com/office/drawing/2014/main" id="{329954A2-07A3-909D-D16B-29A02B3F3D8E}"/>
                </a:ext>
              </a:extLst>
            </p:cNvPr>
            <p:cNvSpPr/>
            <p:nvPr/>
          </p:nvSpPr>
          <p:spPr>
            <a:xfrm>
              <a:off x="9199929" y="446184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85" name="Google Shape;1228;p156">
              <a:extLst>
                <a:ext uri="{FF2B5EF4-FFF2-40B4-BE49-F238E27FC236}">
                  <a16:creationId xmlns:a16="http://schemas.microsoft.com/office/drawing/2014/main" id="{225E1A63-B7A7-F399-7FBB-50139526079E}"/>
                </a:ext>
              </a:extLst>
            </p:cNvPr>
            <p:cNvSpPr/>
            <p:nvPr/>
          </p:nvSpPr>
          <p:spPr>
            <a:xfrm>
              <a:off x="8649367" y="4172485"/>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86" name="Google Shape;1229;p156">
              <a:extLst>
                <a:ext uri="{FF2B5EF4-FFF2-40B4-BE49-F238E27FC236}">
                  <a16:creationId xmlns:a16="http://schemas.microsoft.com/office/drawing/2014/main" id="{D566F1D0-4C9F-AC67-5DB1-C2B3A2F8C02E}"/>
                </a:ext>
              </a:extLst>
            </p:cNvPr>
            <p:cNvSpPr/>
            <p:nvPr/>
          </p:nvSpPr>
          <p:spPr>
            <a:xfrm>
              <a:off x="8658712" y="3994365"/>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87" name="Google Shape;1230;p156">
              <a:extLst>
                <a:ext uri="{FF2B5EF4-FFF2-40B4-BE49-F238E27FC236}">
                  <a16:creationId xmlns:a16="http://schemas.microsoft.com/office/drawing/2014/main" id="{7A05C2EC-3C16-9CC6-641C-D23474822409}"/>
                </a:ext>
              </a:extLst>
            </p:cNvPr>
            <p:cNvSpPr/>
            <p:nvPr/>
          </p:nvSpPr>
          <p:spPr>
            <a:xfrm>
              <a:off x="8545758" y="391336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88" name="Google Shape;1231;p156">
              <a:extLst>
                <a:ext uri="{FF2B5EF4-FFF2-40B4-BE49-F238E27FC236}">
                  <a16:creationId xmlns:a16="http://schemas.microsoft.com/office/drawing/2014/main" id="{835D2AB4-740F-8A87-5759-B4D0D2EBB71D}"/>
                </a:ext>
              </a:extLst>
            </p:cNvPr>
            <p:cNvSpPr/>
            <p:nvPr/>
          </p:nvSpPr>
          <p:spPr>
            <a:xfrm>
              <a:off x="8760084" y="406835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89" name="Google Shape;1232;p156">
              <a:extLst>
                <a:ext uri="{FF2B5EF4-FFF2-40B4-BE49-F238E27FC236}">
                  <a16:creationId xmlns:a16="http://schemas.microsoft.com/office/drawing/2014/main" id="{5B3EE1B3-9CD4-90F0-3654-D4B74D522B24}"/>
                </a:ext>
              </a:extLst>
            </p:cNvPr>
            <p:cNvSpPr/>
            <p:nvPr/>
          </p:nvSpPr>
          <p:spPr>
            <a:xfrm>
              <a:off x="8767225" y="404343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90" name="Google Shape;1233;p156">
              <a:extLst>
                <a:ext uri="{FF2B5EF4-FFF2-40B4-BE49-F238E27FC236}">
                  <a16:creationId xmlns:a16="http://schemas.microsoft.com/office/drawing/2014/main" id="{0B27959A-966D-5BD4-A88F-A5E463261B62}"/>
                </a:ext>
              </a:extLst>
            </p:cNvPr>
            <p:cNvSpPr/>
            <p:nvPr/>
          </p:nvSpPr>
          <p:spPr>
            <a:xfrm>
              <a:off x="8775210" y="4021626"/>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91" name="Google Shape;1234;p156">
              <a:extLst>
                <a:ext uri="{FF2B5EF4-FFF2-40B4-BE49-F238E27FC236}">
                  <a16:creationId xmlns:a16="http://schemas.microsoft.com/office/drawing/2014/main" id="{4DD35106-C749-6ECB-FB02-42D3A651735D}"/>
                </a:ext>
              </a:extLst>
            </p:cNvPr>
            <p:cNvSpPr/>
            <p:nvPr/>
          </p:nvSpPr>
          <p:spPr>
            <a:xfrm>
              <a:off x="8959486" y="397178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92" name="Google Shape;1235;p156">
              <a:extLst>
                <a:ext uri="{FF2B5EF4-FFF2-40B4-BE49-F238E27FC236}">
                  <a16:creationId xmlns:a16="http://schemas.microsoft.com/office/drawing/2014/main" id="{240451E8-27C6-68B7-C370-994169940213}"/>
                </a:ext>
              </a:extLst>
            </p:cNvPr>
            <p:cNvSpPr/>
            <p:nvPr/>
          </p:nvSpPr>
          <p:spPr>
            <a:xfrm>
              <a:off x="8934258" y="396244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93" name="Google Shape;1236;p156">
              <a:extLst>
                <a:ext uri="{FF2B5EF4-FFF2-40B4-BE49-F238E27FC236}">
                  <a16:creationId xmlns:a16="http://schemas.microsoft.com/office/drawing/2014/main" id="{F3C00D71-A63F-2E38-F7CC-B251A52BB24E}"/>
                </a:ext>
              </a:extLst>
            </p:cNvPr>
            <p:cNvSpPr/>
            <p:nvPr/>
          </p:nvSpPr>
          <p:spPr>
            <a:xfrm>
              <a:off x="8954571" y="394064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94" name="Google Shape;1237;p156">
              <a:extLst>
                <a:ext uri="{FF2B5EF4-FFF2-40B4-BE49-F238E27FC236}">
                  <a16:creationId xmlns:a16="http://schemas.microsoft.com/office/drawing/2014/main" id="{D8D5F932-E30B-A8D9-A4C9-707D52B6A32F}"/>
                </a:ext>
              </a:extLst>
            </p:cNvPr>
            <p:cNvSpPr/>
            <p:nvPr/>
          </p:nvSpPr>
          <p:spPr>
            <a:xfrm>
              <a:off x="8785103" y="373906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95" name="Google Shape;1238;p156">
              <a:extLst>
                <a:ext uri="{FF2B5EF4-FFF2-40B4-BE49-F238E27FC236}">
                  <a16:creationId xmlns:a16="http://schemas.microsoft.com/office/drawing/2014/main" id="{C02F604B-8EF6-75DE-49B7-87EF1621D261}"/>
                </a:ext>
              </a:extLst>
            </p:cNvPr>
            <p:cNvSpPr/>
            <p:nvPr/>
          </p:nvSpPr>
          <p:spPr>
            <a:xfrm>
              <a:off x="8807835" y="373906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96" name="Google Shape;1239;p156">
              <a:extLst>
                <a:ext uri="{FF2B5EF4-FFF2-40B4-BE49-F238E27FC236}">
                  <a16:creationId xmlns:a16="http://schemas.microsoft.com/office/drawing/2014/main" id="{8491C227-30C1-421F-53B7-BEA287AECB18}"/>
                </a:ext>
              </a:extLst>
            </p:cNvPr>
            <p:cNvSpPr/>
            <p:nvPr/>
          </p:nvSpPr>
          <p:spPr>
            <a:xfrm>
              <a:off x="9138299" y="392818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97" name="Google Shape;1240;p156">
              <a:extLst>
                <a:ext uri="{FF2B5EF4-FFF2-40B4-BE49-F238E27FC236}">
                  <a16:creationId xmlns:a16="http://schemas.microsoft.com/office/drawing/2014/main" id="{771F24A1-F34F-5320-B19D-17C6F352B31B}"/>
                </a:ext>
              </a:extLst>
            </p:cNvPr>
            <p:cNvSpPr/>
            <p:nvPr/>
          </p:nvSpPr>
          <p:spPr>
            <a:xfrm>
              <a:off x="8847828" y="234436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98" name="Google Shape;1241;p156">
              <a:extLst>
                <a:ext uri="{FF2B5EF4-FFF2-40B4-BE49-F238E27FC236}">
                  <a16:creationId xmlns:a16="http://schemas.microsoft.com/office/drawing/2014/main" id="{57C5995A-82CC-35BF-7B85-48436861329A}"/>
                </a:ext>
              </a:extLst>
            </p:cNvPr>
            <p:cNvSpPr/>
            <p:nvPr/>
          </p:nvSpPr>
          <p:spPr>
            <a:xfrm>
              <a:off x="9110219" y="2639346"/>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499" name="Google Shape;1242;p156">
              <a:extLst>
                <a:ext uri="{FF2B5EF4-FFF2-40B4-BE49-F238E27FC236}">
                  <a16:creationId xmlns:a16="http://schemas.microsoft.com/office/drawing/2014/main" id="{FAA93C02-E925-1634-F782-0D0093EA8B81}"/>
                </a:ext>
              </a:extLst>
            </p:cNvPr>
            <p:cNvSpPr/>
            <p:nvPr/>
          </p:nvSpPr>
          <p:spPr>
            <a:xfrm>
              <a:off x="9238376" y="247355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500" name="Google Shape;1243;p156">
              <a:extLst>
                <a:ext uri="{FF2B5EF4-FFF2-40B4-BE49-F238E27FC236}">
                  <a16:creationId xmlns:a16="http://schemas.microsoft.com/office/drawing/2014/main" id="{96B07614-072E-014C-E7A4-7EC0FDACD035}"/>
                </a:ext>
              </a:extLst>
            </p:cNvPr>
            <p:cNvSpPr/>
            <p:nvPr/>
          </p:nvSpPr>
          <p:spPr>
            <a:xfrm>
              <a:off x="9571733" y="321785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501" name="Google Shape;1244;p156">
              <a:extLst>
                <a:ext uri="{FF2B5EF4-FFF2-40B4-BE49-F238E27FC236}">
                  <a16:creationId xmlns:a16="http://schemas.microsoft.com/office/drawing/2014/main" id="{E60FEB12-5B3E-BFB4-CA47-C25BBD3618DA}"/>
                </a:ext>
              </a:extLst>
            </p:cNvPr>
            <p:cNvSpPr/>
            <p:nvPr/>
          </p:nvSpPr>
          <p:spPr>
            <a:xfrm>
              <a:off x="9739452" y="308909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502" name="Google Shape;1245;p156">
              <a:extLst>
                <a:ext uri="{FF2B5EF4-FFF2-40B4-BE49-F238E27FC236}">
                  <a16:creationId xmlns:a16="http://schemas.microsoft.com/office/drawing/2014/main" id="{F8724E23-88DC-7768-1C6C-7EBD4973F25A}"/>
                </a:ext>
              </a:extLst>
            </p:cNvPr>
            <p:cNvSpPr/>
            <p:nvPr/>
          </p:nvSpPr>
          <p:spPr>
            <a:xfrm>
              <a:off x="9698213" y="279114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64" name="Google Shape;1246;p156">
              <a:extLst>
                <a:ext uri="{FF2B5EF4-FFF2-40B4-BE49-F238E27FC236}">
                  <a16:creationId xmlns:a16="http://schemas.microsoft.com/office/drawing/2014/main" id="{F8B8E6E2-96A1-A3ED-1B62-D136FCC7942E}"/>
                </a:ext>
              </a:extLst>
            </p:cNvPr>
            <p:cNvSpPr/>
            <p:nvPr/>
          </p:nvSpPr>
          <p:spPr>
            <a:xfrm>
              <a:off x="9748052" y="295636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66" name="Google Shape;1247;p156">
              <a:extLst>
                <a:ext uri="{FF2B5EF4-FFF2-40B4-BE49-F238E27FC236}">
                  <a16:creationId xmlns:a16="http://schemas.microsoft.com/office/drawing/2014/main" id="{3E3923A2-A0DA-4197-63C0-53259F7DED9C}"/>
                </a:ext>
              </a:extLst>
            </p:cNvPr>
            <p:cNvSpPr/>
            <p:nvPr/>
          </p:nvSpPr>
          <p:spPr>
            <a:xfrm>
              <a:off x="9773579" y="295636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67" name="Google Shape;1248;p156">
              <a:extLst>
                <a:ext uri="{FF2B5EF4-FFF2-40B4-BE49-F238E27FC236}">
                  <a16:creationId xmlns:a16="http://schemas.microsoft.com/office/drawing/2014/main" id="{D3B358C1-9486-4189-CB4C-5E2C66117F9D}"/>
                </a:ext>
              </a:extLst>
            </p:cNvPr>
            <p:cNvSpPr/>
            <p:nvPr/>
          </p:nvSpPr>
          <p:spPr>
            <a:xfrm>
              <a:off x="9779807" y="3058705"/>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68" name="Google Shape;1249;p156">
              <a:extLst>
                <a:ext uri="{FF2B5EF4-FFF2-40B4-BE49-F238E27FC236}">
                  <a16:creationId xmlns:a16="http://schemas.microsoft.com/office/drawing/2014/main" id="{49C3B8C7-5370-2957-14C6-4DB62D38CFB0}"/>
                </a:ext>
              </a:extLst>
            </p:cNvPr>
            <p:cNvSpPr/>
            <p:nvPr/>
          </p:nvSpPr>
          <p:spPr>
            <a:xfrm>
              <a:off x="9919559" y="307427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69" name="Google Shape;1250;p156">
              <a:extLst>
                <a:ext uri="{FF2B5EF4-FFF2-40B4-BE49-F238E27FC236}">
                  <a16:creationId xmlns:a16="http://schemas.microsoft.com/office/drawing/2014/main" id="{256D11F1-BFD6-1B5F-A6C5-42B2DD3CCCC3}"/>
                </a:ext>
              </a:extLst>
            </p:cNvPr>
            <p:cNvSpPr/>
            <p:nvPr/>
          </p:nvSpPr>
          <p:spPr>
            <a:xfrm>
              <a:off x="9963470" y="311211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70" name="Google Shape;1251;p156">
              <a:extLst>
                <a:ext uri="{FF2B5EF4-FFF2-40B4-BE49-F238E27FC236}">
                  <a16:creationId xmlns:a16="http://schemas.microsoft.com/office/drawing/2014/main" id="{C59FA603-1B3D-0E79-7071-E1D5A09BAC6C}"/>
                </a:ext>
              </a:extLst>
            </p:cNvPr>
            <p:cNvSpPr/>
            <p:nvPr/>
          </p:nvSpPr>
          <p:spPr>
            <a:xfrm>
              <a:off x="10088078" y="318889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71" name="Google Shape;1252;p156">
              <a:extLst>
                <a:ext uri="{FF2B5EF4-FFF2-40B4-BE49-F238E27FC236}">
                  <a16:creationId xmlns:a16="http://schemas.microsoft.com/office/drawing/2014/main" id="{F6BF7A68-3AF3-98CE-D44B-E4B81B37A866}"/>
                </a:ext>
              </a:extLst>
            </p:cNvPr>
            <p:cNvSpPr/>
            <p:nvPr/>
          </p:nvSpPr>
          <p:spPr>
            <a:xfrm>
              <a:off x="10063694" y="320758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72" name="Google Shape;1253;p156">
              <a:extLst>
                <a:ext uri="{FF2B5EF4-FFF2-40B4-BE49-F238E27FC236}">
                  <a16:creationId xmlns:a16="http://schemas.microsoft.com/office/drawing/2014/main" id="{CFCA94BD-E6B8-E6DE-9F74-454585D329E2}"/>
                </a:ext>
              </a:extLst>
            </p:cNvPr>
            <p:cNvSpPr/>
            <p:nvPr/>
          </p:nvSpPr>
          <p:spPr>
            <a:xfrm>
              <a:off x="9998277" y="293956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73" name="Google Shape;1254;p156">
              <a:extLst>
                <a:ext uri="{FF2B5EF4-FFF2-40B4-BE49-F238E27FC236}">
                  <a16:creationId xmlns:a16="http://schemas.microsoft.com/office/drawing/2014/main" id="{628634CE-EA96-E541-A886-A4FA8B2E77B2}"/>
                </a:ext>
              </a:extLst>
            </p:cNvPr>
            <p:cNvSpPr/>
            <p:nvPr/>
          </p:nvSpPr>
          <p:spPr>
            <a:xfrm>
              <a:off x="10117114" y="294579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74" name="Google Shape;1255;p156">
              <a:extLst>
                <a:ext uri="{FF2B5EF4-FFF2-40B4-BE49-F238E27FC236}">
                  <a16:creationId xmlns:a16="http://schemas.microsoft.com/office/drawing/2014/main" id="{986CC78A-0CAB-268D-0C87-19E4605E2C40}"/>
                </a:ext>
              </a:extLst>
            </p:cNvPr>
            <p:cNvSpPr/>
            <p:nvPr/>
          </p:nvSpPr>
          <p:spPr>
            <a:xfrm>
              <a:off x="10120229" y="296499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75" name="Google Shape;1256;p156">
              <a:extLst>
                <a:ext uri="{FF2B5EF4-FFF2-40B4-BE49-F238E27FC236}">
                  <a16:creationId xmlns:a16="http://schemas.microsoft.com/office/drawing/2014/main" id="{329ADBAA-8712-4C9F-F1D3-93757EE13C4A}"/>
                </a:ext>
              </a:extLst>
            </p:cNvPr>
            <p:cNvSpPr/>
            <p:nvPr/>
          </p:nvSpPr>
          <p:spPr>
            <a:xfrm>
              <a:off x="10163806" y="285532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76" name="Google Shape;1257;p156">
              <a:extLst>
                <a:ext uri="{FF2B5EF4-FFF2-40B4-BE49-F238E27FC236}">
                  <a16:creationId xmlns:a16="http://schemas.microsoft.com/office/drawing/2014/main" id="{1E182C14-5EA1-1770-E6EA-1B47E3A0B540}"/>
                </a:ext>
              </a:extLst>
            </p:cNvPr>
            <p:cNvSpPr/>
            <p:nvPr/>
          </p:nvSpPr>
          <p:spPr>
            <a:xfrm>
              <a:off x="10210532" y="292326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77" name="Google Shape;1258;p156">
              <a:extLst>
                <a:ext uri="{FF2B5EF4-FFF2-40B4-BE49-F238E27FC236}">
                  <a16:creationId xmlns:a16="http://schemas.microsoft.com/office/drawing/2014/main" id="{2A2D8517-3B8A-B6CD-DBA6-BF069245FBEC}"/>
                </a:ext>
              </a:extLst>
            </p:cNvPr>
            <p:cNvSpPr/>
            <p:nvPr/>
          </p:nvSpPr>
          <p:spPr>
            <a:xfrm>
              <a:off x="10188729" y="2974276"/>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78" name="Google Shape;1259;p156">
              <a:extLst>
                <a:ext uri="{FF2B5EF4-FFF2-40B4-BE49-F238E27FC236}">
                  <a16:creationId xmlns:a16="http://schemas.microsoft.com/office/drawing/2014/main" id="{9CF433E8-1367-7183-9B36-FB458D5FF03A}"/>
                </a:ext>
              </a:extLst>
            </p:cNvPr>
            <p:cNvSpPr/>
            <p:nvPr/>
          </p:nvSpPr>
          <p:spPr>
            <a:xfrm>
              <a:off x="10201189" y="299742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79" name="Google Shape;1260;p156">
              <a:extLst>
                <a:ext uri="{FF2B5EF4-FFF2-40B4-BE49-F238E27FC236}">
                  <a16:creationId xmlns:a16="http://schemas.microsoft.com/office/drawing/2014/main" id="{5CE1B743-C745-E57F-566B-43A06D1A7A5B}"/>
                </a:ext>
              </a:extLst>
            </p:cNvPr>
            <p:cNvSpPr/>
            <p:nvPr/>
          </p:nvSpPr>
          <p:spPr>
            <a:xfrm>
              <a:off x="10194959" y="301654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80" name="Google Shape;1261;p156">
              <a:extLst>
                <a:ext uri="{FF2B5EF4-FFF2-40B4-BE49-F238E27FC236}">
                  <a16:creationId xmlns:a16="http://schemas.microsoft.com/office/drawing/2014/main" id="{0808F4B1-6479-B5DD-0CC7-0F16A1E80028}"/>
                </a:ext>
              </a:extLst>
            </p:cNvPr>
            <p:cNvSpPr/>
            <p:nvPr/>
          </p:nvSpPr>
          <p:spPr>
            <a:xfrm>
              <a:off x="9998283" y="337534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81" name="Google Shape;1262;p156">
              <a:extLst>
                <a:ext uri="{FF2B5EF4-FFF2-40B4-BE49-F238E27FC236}">
                  <a16:creationId xmlns:a16="http://schemas.microsoft.com/office/drawing/2014/main" id="{BCF551E4-BEEB-1842-C43E-3355FAC3A105}"/>
                </a:ext>
              </a:extLst>
            </p:cNvPr>
            <p:cNvSpPr/>
            <p:nvPr/>
          </p:nvSpPr>
          <p:spPr>
            <a:xfrm>
              <a:off x="10203502" y="337534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82" name="Google Shape;1263;p156">
              <a:extLst>
                <a:ext uri="{FF2B5EF4-FFF2-40B4-BE49-F238E27FC236}">
                  <a16:creationId xmlns:a16="http://schemas.microsoft.com/office/drawing/2014/main" id="{AF0C3516-F952-01B3-13F8-F574A7FCE277}"/>
                </a:ext>
              </a:extLst>
            </p:cNvPr>
            <p:cNvSpPr/>
            <p:nvPr/>
          </p:nvSpPr>
          <p:spPr>
            <a:xfrm>
              <a:off x="10333091" y="330993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83" name="Google Shape;1264;p156">
              <a:extLst>
                <a:ext uri="{FF2B5EF4-FFF2-40B4-BE49-F238E27FC236}">
                  <a16:creationId xmlns:a16="http://schemas.microsoft.com/office/drawing/2014/main" id="{C9F36F55-9952-4335-7ACA-8F9490962F48}"/>
                </a:ext>
              </a:extLst>
            </p:cNvPr>
            <p:cNvSpPr/>
            <p:nvPr/>
          </p:nvSpPr>
          <p:spPr>
            <a:xfrm>
              <a:off x="10379354" y="335042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84" name="Google Shape;1265;p156">
              <a:extLst>
                <a:ext uri="{FF2B5EF4-FFF2-40B4-BE49-F238E27FC236}">
                  <a16:creationId xmlns:a16="http://schemas.microsoft.com/office/drawing/2014/main" id="{DD93FD73-37EB-9EFF-BC20-AB64CDF3F20F}"/>
                </a:ext>
              </a:extLst>
            </p:cNvPr>
            <p:cNvSpPr/>
            <p:nvPr/>
          </p:nvSpPr>
          <p:spPr>
            <a:xfrm>
              <a:off x="10466578" y="352025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85" name="Google Shape;1266;p156">
              <a:extLst>
                <a:ext uri="{FF2B5EF4-FFF2-40B4-BE49-F238E27FC236}">
                  <a16:creationId xmlns:a16="http://schemas.microsoft.com/office/drawing/2014/main" id="{5C65C4A7-FED2-32F0-E0A4-D97040C7BFC8}"/>
                </a:ext>
              </a:extLst>
            </p:cNvPr>
            <p:cNvSpPr/>
            <p:nvPr/>
          </p:nvSpPr>
          <p:spPr>
            <a:xfrm>
              <a:off x="10513076" y="353894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86" name="Google Shape;1267;p156">
              <a:extLst>
                <a:ext uri="{FF2B5EF4-FFF2-40B4-BE49-F238E27FC236}">
                  <a16:creationId xmlns:a16="http://schemas.microsoft.com/office/drawing/2014/main" id="{F44E91B9-73DA-A278-9AD4-9EC3FAA88D5B}"/>
                </a:ext>
              </a:extLst>
            </p:cNvPr>
            <p:cNvSpPr/>
            <p:nvPr/>
          </p:nvSpPr>
          <p:spPr>
            <a:xfrm>
              <a:off x="10235481" y="365731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87" name="Google Shape;1268;p156">
              <a:extLst>
                <a:ext uri="{FF2B5EF4-FFF2-40B4-BE49-F238E27FC236}">
                  <a16:creationId xmlns:a16="http://schemas.microsoft.com/office/drawing/2014/main" id="{7AF25513-CD53-C70B-8718-865DD2244AEE}"/>
                </a:ext>
              </a:extLst>
            </p:cNvPr>
            <p:cNvSpPr/>
            <p:nvPr/>
          </p:nvSpPr>
          <p:spPr>
            <a:xfrm>
              <a:off x="10017712" y="364796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88" name="Google Shape;1269;p156">
              <a:extLst>
                <a:ext uri="{FF2B5EF4-FFF2-40B4-BE49-F238E27FC236}">
                  <a16:creationId xmlns:a16="http://schemas.microsoft.com/office/drawing/2014/main" id="{23614FD3-F728-602C-2837-5999EC77D875}"/>
                </a:ext>
              </a:extLst>
            </p:cNvPr>
            <p:cNvSpPr/>
            <p:nvPr/>
          </p:nvSpPr>
          <p:spPr>
            <a:xfrm>
              <a:off x="9756850" y="379749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89" name="Google Shape;1270;p156">
              <a:extLst>
                <a:ext uri="{FF2B5EF4-FFF2-40B4-BE49-F238E27FC236}">
                  <a16:creationId xmlns:a16="http://schemas.microsoft.com/office/drawing/2014/main" id="{F2A340BD-C1E4-4021-8B8A-474859D03410}"/>
                </a:ext>
              </a:extLst>
            </p:cNvPr>
            <p:cNvSpPr/>
            <p:nvPr/>
          </p:nvSpPr>
          <p:spPr>
            <a:xfrm>
              <a:off x="9917569" y="386290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0" name="Google Shape;1271;p156">
              <a:extLst>
                <a:ext uri="{FF2B5EF4-FFF2-40B4-BE49-F238E27FC236}">
                  <a16:creationId xmlns:a16="http://schemas.microsoft.com/office/drawing/2014/main" id="{208A9D28-EDC8-9619-4B67-D8A98213959B}"/>
                </a:ext>
              </a:extLst>
            </p:cNvPr>
            <p:cNvSpPr/>
            <p:nvPr/>
          </p:nvSpPr>
          <p:spPr>
            <a:xfrm>
              <a:off x="9964614" y="391275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1" name="Google Shape;1272;p156">
              <a:extLst>
                <a:ext uri="{FF2B5EF4-FFF2-40B4-BE49-F238E27FC236}">
                  <a16:creationId xmlns:a16="http://schemas.microsoft.com/office/drawing/2014/main" id="{4839D952-E20F-6304-8490-3EFD08309C15}"/>
                </a:ext>
              </a:extLst>
            </p:cNvPr>
            <p:cNvSpPr/>
            <p:nvPr/>
          </p:nvSpPr>
          <p:spPr>
            <a:xfrm>
              <a:off x="10120918" y="389406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2" name="Google Shape;1273;p156">
              <a:extLst>
                <a:ext uri="{FF2B5EF4-FFF2-40B4-BE49-F238E27FC236}">
                  <a16:creationId xmlns:a16="http://schemas.microsoft.com/office/drawing/2014/main" id="{44A8C234-6D60-802C-E216-83542769F911}"/>
                </a:ext>
              </a:extLst>
            </p:cNvPr>
            <p:cNvSpPr/>
            <p:nvPr/>
          </p:nvSpPr>
          <p:spPr>
            <a:xfrm>
              <a:off x="9962055" y="404457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3" name="Google Shape;1274;p156">
              <a:extLst>
                <a:ext uri="{FF2B5EF4-FFF2-40B4-BE49-F238E27FC236}">
                  <a16:creationId xmlns:a16="http://schemas.microsoft.com/office/drawing/2014/main" id="{D4DE3095-E4A1-FAB1-8002-40E8F6830BB8}"/>
                </a:ext>
              </a:extLst>
            </p:cNvPr>
            <p:cNvSpPr/>
            <p:nvPr/>
          </p:nvSpPr>
          <p:spPr>
            <a:xfrm>
              <a:off x="10002737" y="410065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4" name="Google Shape;1275;p156">
              <a:extLst>
                <a:ext uri="{FF2B5EF4-FFF2-40B4-BE49-F238E27FC236}">
                  <a16:creationId xmlns:a16="http://schemas.microsoft.com/office/drawing/2014/main" id="{860E0931-C3C8-B9BB-3B8F-D94E6425A7DA}"/>
                </a:ext>
              </a:extLst>
            </p:cNvPr>
            <p:cNvSpPr/>
            <p:nvPr/>
          </p:nvSpPr>
          <p:spPr>
            <a:xfrm>
              <a:off x="9790595" y="409753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5" name="Google Shape;1276;p156">
              <a:extLst>
                <a:ext uri="{FF2B5EF4-FFF2-40B4-BE49-F238E27FC236}">
                  <a16:creationId xmlns:a16="http://schemas.microsoft.com/office/drawing/2014/main" id="{43FB062B-617C-D8A1-663C-3655FD157648}"/>
                </a:ext>
              </a:extLst>
            </p:cNvPr>
            <p:cNvSpPr/>
            <p:nvPr/>
          </p:nvSpPr>
          <p:spPr>
            <a:xfrm>
              <a:off x="9640381" y="4078846"/>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6" name="Google Shape;1277;p156">
              <a:extLst>
                <a:ext uri="{FF2B5EF4-FFF2-40B4-BE49-F238E27FC236}">
                  <a16:creationId xmlns:a16="http://schemas.microsoft.com/office/drawing/2014/main" id="{033A7295-9623-8940-A8CE-1F02D490CCD4}"/>
                </a:ext>
              </a:extLst>
            </p:cNvPr>
            <p:cNvSpPr/>
            <p:nvPr/>
          </p:nvSpPr>
          <p:spPr>
            <a:xfrm>
              <a:off x="9624807" y="414892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7" name="Google Shape;1278;p156">
              <a:extLst>
                <a:ext uri="{FF2B5EF4-FFF2-40B4-BE49-F238E27FC236}">
                  <a16:creationId xmlns:a16="http://schemas.microsoft.com/office/drawing/2014/main" id="{99BAE974-DBD0-168E-546C-4A30C8336A2A}"/>
                </a:ext>
              </a:extLst>
            </p:cNvPr>
            <p:cNvSpPr/>
            <p:nvPr/>
          </p:nvSpPr>
          <p:spPr>
            <a:xfrm>
              <a:off x="9742658" y="416138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8" name="Google Shape;1279;p156">
              <a:extLst>
                <a:ext uri="{FF2B5EF4-FFF2-40B4-BE49-F238E27FC236}">
                  <a16:creationId xmlns:a16="http://schemas.microsoft.com/office/drawing/2014/main" id="{8E0C2933-0AD2-6BB6-1851-B7F5F7CB3C82}"/>
                </a:ext>
              </a:extLst>
            </p:cNvPr>
            <p:cNvSpPr/>
            <p:nvPr/>
          </p:nvSpPr>
          <p:spPr>
            <a:xfrm>
              <a:off x="9742535" y="4226795"/>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9" name="Google Shape;1280;p156">
              <a:extLst>
                <a:ext uri="{FF2B5EF4-FFF2-40B4-BE49-F238E27FC236}">
                  <a16:creationId xmlns:a16="http://schemas.microsoft.com/office/drawing/2014/main" id="{B5076B90-0372-DB81-3571-DBB9F44F0170}"/>
                </a:ext>
              </a:extLst>
            </p:cNvPr>
            <p:cNvSpPr/>
            <p:nvPr/>
          </p:nvSpPr>
          <p:spPr>
            <a:xfrm>
              <a:off x="9808631" y="422991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0" name="Google Shape;1281;p156">
              <a:extLst>
                <a:ext uri="{FF2B5EF4-FFF2-40B4-BE49-F238E27FC236}">
                  <a16:creationId xmlns:a16="http://schemas.microsoft.com/office/drawing/2014/main" id="{E6EE0E7E-E760-4EC9-2045-800CD0665888}"/>
                </a:ext>
              </a:extLst>
            </p:cNvPr>
            <p:cNvSpPr/>
            <p:nvPr/>
          </p:nvSpPr>
          <p:spPr>
            <a:xfrm>
              <a:off x="9817975" y="428895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1" name="Google Shape;1282;p156">
              <a:extLst>
                <a:ext uri="{FF2B5EF4-FFF2-40B4-BE49-F238E27FC236}">
                  <a16:creationId xmlns:a16="http://schemas.microsoft.com/office/drawing/2014/main" id="{553351F2-E364-1870-7733-DA8E7957205F}"/>
                </a:ext>
              </a:extLst>
            </p:cNvPr>
            <p:cNvSpPr/>
            <p:nvPr/>
          </p:nvSpPr>
          <p:spPr>
            <a:xfrm>
              <a:off x="9634232" y="4459545"/>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2" name="Google Shape;1283;p156">
              <a:extLst>
                <a:ext uri="{FF2B5EF4-FFF2-40B4-BE49-F238E27FC236}">
                  <a16:creationId xmlns:a16="http://schemas.microsoft.com/office/drawing/2014/main" id="{B4D67241-EA63-3140-7099-038E3FDD6FE4}"/>
                </a:ext>
              </a:extLst>
            </p:cNvPr>
            <p:cNvSpPr/>
            <p:nvPr/>
          </p:nvSpPr>
          <p:spPr>
            <a:xfrm>
              <a:off x="9616095" y="447823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3" name="Google Shape;1284;p156">
              <a:extLst>
                <a:ext uri="{FF2B5EF4-FFF2-40B4-BE49-F238E27FC236}">
                  <a16:creationId xmlns:a16="http://schemas.microsoft.com/office/drawing/2014/main" id="{3A63657F-37C5-F77A-7717-04AC329F1F57}"/>
                </a:ext>
              </a:extLst>
            </p:cNvPr>
            <p:cNvSpPr/>
            <p:nvPr/>
          </p:nvSpPr>
          <p:spPr>
            <a:xfrm>
              <a:off x="9647244" y="473127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4" name="Google Shape;1285;p156">
              <a:extLst>
                <a:ext uri="{FF2B5EF4-FFF2-40B4-BE49-F238E27FC236}">
                  <a16:creationId xmlns:a16="http://schemas.microsoft.com/office/drawing/2014/main" id="{61DA1973-02B4-6171-E263-ABE858C0B81D}"/>
                </a:ext>
              </a:extLst>
            </p:cNvPr>
            <p:cNvSpPr/>
            <p:nvPr/>
          </p:nvSpPr>
          <p:spPr>
            <a:xfrm>
              <a:off x="9703311" y="485911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5" name="Google Shape;1286;p156">
              <a:extLst>
                <a:ext uri="{FF2B5EF4-FFF2-40B4-BE49-F238E27FC236}">
                  <a16:creationId xmlns:a16="http://schemas.microsoft.com/office/drawing/2014/main" id="{C6B3159F-908C-E740-3EC6-20F96BFA9717}"/>
                </a:ext>
              </a:extLst>
            </p:cNvPr>
            <p:cNvSpPr/>
            <p:nvPr/>
          </p:nvSpPr>
          <p:spPr>
            <a:xfrm>
              <a:off x="9793136" y="472758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6" name="Google Shape;1287;p156">
              <a:extLst>
                <a:ext uri="{FF2B5EF4-FFF2-40B4-BE49-F238E27FC236}">
                  <a16:creationId xmlns:a16="http://schemas.microsoft.com/office/drawing/2014/main" id="{CB9E4D99-F1CB-6462-62E4-02803DFEA2C6}"/>
                </a:ext>
              </a:extLst>
            </p:cNvPr>
            <p:cNvSpPr/>
            <p:nvPr/>
          </p:nvSpPr>
          <p:spPr>
            <a:xfrm>
              <a:off x="9899248" y="4683966"/>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7" name="Google Shape;1288;p156">
              <a:extLst>
                <a:ext uri="{FF2B5EF4-FFF2-40B4-BE49-F238E27FC236}">
                  <a16:creationId xmlns:a16="http://schemas.microsoft.com/office/drawing/2014/main" id="{14EA9469-1B64-5ACB-9307-CEBE4EC5971C}"/>
                </a:ext>
              </a:extLst>
            </p:cNvPr>
            <p:cNvSpPr/>
            <p:nvPr/>
          </p:nvSpPr>
          <p:spPr>
            <a:xfrm>
              <a:off x="9927572" y="465298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8" name="Google Shape;1289;p156">
              <a:extLst>
                <a:ext uri="{FF2B5EF4-FFF2-40B4-BE49-F238E27FC236}">
                  <a16:creationId xmlns:a16="http://schemas.microsoft.com/office/drawing/2014/main" id="{1C5C7489-7A56-F814-57F3-25E16E2F4E33}"/>
                </a:ext>
              </a:extLst>
            </p:cNvPr>
            <p:cNvSpPr/>
            <p:nvPr/>
          </p:nvSpPr>
          <p:spPr>
            <a:xfrm>
              <a:off x="10003239" y="470577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9" name="Google Shape;1290;p156">
              <a:extLst>
                <a:ext uri="{FF2B5EF4-FFF2-40B4-BE49-F238E27FC236}">
                  <a16:creationId xmlns:a16="http://schemas.microsoft.com/office/drawing/2014/main" id="{27BC8A5A-42F3-AE77-473A-26F1FDF7B6B3}"/>
                </a:ext>
              </a:extLst>
            </p:cNvPr>
            <p:cNvSpPr/>
            <p:nvPr/>
          </p:nvSpPr>
          <p:spPr>
            <a:xfrm>
              <a:off x="10067311" y="470265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0" name="Google Shape;1291;p156">
              <a:extLst>
                <a:ext uri="{FF2B5EF4-FFF2-40B4-BE49-F238E27FC236}">
                  <a16:creationId xmlns:a16="http://schemas.microsoft.com/office/drawing/2014/main" id="{DCEED08E-ACA1-591D-5228-C7108E8E112B}"/>
                </a:ext>
              </a:extLst>
            </p:cNvPr>
            <p:cNvSpPr/>
            <p:nvPr/>
          </p:nvSpPr>
          <p:spPr>
            <a:xfrm>
              <a:off x="10086001" y="4677575"/>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1" name="Google Shape;1292;p156">
              <a:extLst>
                <a:ext uri="{FF2B5EF4-FFF2-40B4-BE49-F238E27FC236}">
                  <a16:creationId xmlns:a16="http://schemas.microsoft.com/office/drawing/2014/main" id="{55F74BD5-7D8D-989C-8AA5-D10745BFA4FF}"/>
                </a:ext>
              </a:extLst>
            </p:cNvPr>
            <p:cNvSpPr/>
            <p:nvPr/>
          </p:nvSpPr>
          <p:spPr>
            <a:xfrm>
              <a:off x="10212840" y="458021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2" name="Google Shape;1293;p156">
              <a:extLst>
                <a:ext uri="{FF2B5EF4-FFF2-40B4-BE49-F238E27FC236}">
                  <a16:creationId xmlns:a16="http://schemas.microsoft.com/office/drawing/2014/main" id="{620BCC1E-EA55-E7DC-F1E0-4B27D7321313}"/>
                </a:ext>
              </a:extLst>
            </p:cNvPr>
            <p:cNvSpPr/>
            <p:nvPr/>
          </p:nvSpPr>
          <p:spPr>
            <a:xfrm>
              <a:off x="9990529" y="443373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3" name="Google Shape;1294;p156">
              <a:extLst>
                <a:ext uri="{FF2B5EF4-FFF2-40B4-BE49-F238E27FC236}">
                  <a16:creationId xmlns:a16="http://schemas.microsoft.com/office/drawing/2014/main" id="{51C8D13B-5F84-BA2C-3A8E-A277A9F5BCD2}"/>
                </a:ext>
              </a:extLst>
            </p:cNvPr>
            <p:cNvSpPr/>
            <p:nvPr/>
          </p:nvSpPr>
          <p:spPr>
            <a:xfrm>
              <a:off x="10079256" y="443373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4" name="Google Shape;1295;p156">
              <a:extLst>
                <a:ext uri="{FF2B5EF4-FFF2-40B4-BE49-F238E27FC236}">
                  <a16:creationId xmlns:a16="http://schemas.microsoft.com/office/drawing/2014/main" id="{393D7065-27C3-B094-D47E-58BD082F64DD}"/>
                </a:ext>
              </a:extLst>
            </p:cNvPr>
            <p:cNvSpPr/>
            <p:nvPr/>
          </p:nvSpPr>
          <p:spPr>
            <a:xfrm>
              <a:off x="10221239" y="431475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5" name="Google Shape;1296;p156">
              <a:extLst>
                <a:ext uri="{FF2B5EF4-FFF2-40B4-BE49-F238E27FC236}">
                  <a16:creationId xmlns:a16="http://schemas.microsoft.com/office/drawing/2014/main" id="{9461EECE-4756-4711-6D4E-5B0D0E691B7C}"/>
                </a:ext>
              </a:extLst>
            </p:cNvPr>
            <p:cNvSpPr/>
            <p:nvPr/>
          </p:nvSpPr>
          <p:spPr>
            <a:xfrm>
              <a:off x="10626640" y="506952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6" name="Google Shape;1297;p156">
              <a:extLst>
                <a:ext uri="{FF2B5EF4-FFF2-40B4-BE49-F238E27FC236}">
                  <a16:creationId xmlns:a16="http://schemas.microsoft.com/office/drawing/2014/main" id="{6E2A61B5-DE2A-909F-35AC-42B610B3655E}"/>
                </a:ext>
              </a:extLst>
            </p:cNvPr>
            <p:cNvSpPr/>
            <p:nvPr/>
          </p:nvSpPr>
          <p:spPr>
            <a:xfrm>
              <a:off x="10657430" y="5050835"/>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7" name="Google Shape;1298;p156">
              <a:extLst>
                <a:ext uri="{FF2B5EF4-FFF2-40B4-BE49-F238E27FC236}">
                  <a16:creationId xmlns:a16="http://schemas.microsoft.com/office/drawing/2014/main" id="{860B81AC-C745-1309-24E2-9AAF45FF58CB}"/>
                </a:ext>
              </a:extLst>
            </p:cNvPr>
            <p:cNvSpPr/>
            <p:nvPr/>
          </p:nvSpPr>
          <p:spPr>
            <a:xfrm>
              <a:off x="10639099" y="5093696"/>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8" name="Google Shape;1299;p156">
              <a:extLst>
                <a:ext uri="{FF2B5EF4-FFF2-40B4-BE49-F238E27FC236}">
                  <a16:creationId xmlns:a16="http://schemas.microsoft.com/office/drawing/2014/main" id="{222AE733-7901-4D55-681E-D82668C40CD4}"/>
                </a:ext>
              </a:extLst>
            </p:cNvPr>
            <p:cNvSpPr/>
            <p:nvPr/>
          </p:nvSpPr>
          <p:spPr>
            <a:xfrm>
              <a:off x="10664018" y="5099276"/>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9" name="Google Shape;1300;p156">
              <a:extLst>
                <a:ext uri="{FF2B5EF4-FFF2-40B4-BE49-F238E27FC236}">
                  <a16:creationId xmlns:a16="http://schemas.microsoft.com/office/drawing/2014/main" id="{4334C744-71E5-C545-AA2F-CF7FD317638F}"/>
                </a:ext>
              </a:extLst>
            </p:cNvPr>
            <p:cNvSpPr/>
            <p:nvPr/>
          </p:nvSpPr>
          <p:spPr>
            <a:xfrm>
              <a:off x="10747046" y="520419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0" name="Google Shape;1301;p156">
              <a:extLst>
                <a:ext uri="{FF2B5EF4-FFF2-40B4-BE49-F238E27FC236}">
                  <a16:creationId xmlns:a16="http://schemas.microsoft.com/office/drawing/2014/main" id="{4750AD36-EADF-CDDB-125A-0EBE98255A5B}"/>
                </a:ext>
              </a:extLst>
            </p:cNvPr>
            <p:cNvSpPr/>
            <p:nvPr/>
          </p:nvSpPr>
          <p:spPr>
            <a:xfrm>
              <a:off x="10759506" y="522674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1" name="Google Shape;1302;p156">
              <a:extLst>
                <a:ext uri="{FF2B5EF4-FFF2-40B4-BE49-F238E27FC236}">
                  <a16:creationId xmlns:a16="http://schemas.microsoft.com/office/drawing/2014/main" id="{E14A555F-9B9D-FE09-F993-AC05CA36C12F}"/>
                </a:ext>
              </a:extLst>
            </p:cNvPr>
            <p:cNvSpPr/>
            <p:nvPr/>
          </p:nvSpPr>
          <p:spPr>
            <a:xfrm>
              <a:off x="10926627" y="518625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2" name="Google Shape;1303;p156">
              <a:extLst>
                <a:ext uri="{FF2B5EF4-FFF2-40B4-BE49-F238E27FC236}">
                  <a16:creationId xmlns:a16="http://schemas.microsoft.com/office/drawing/2014/main" id="{BAE9E7EC-4E73-4734-E7B8-C57BD1702721}"/>
                </a:ext>
              </a:extLst>
            </p:cNvPr>
            <p:cNvSpPr/>
            <p:nvPr/>
          </p:nvSpPr>
          <p:spPr>
            <a:xfrm>
              <a:off x="10960889" y="518292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3" name="Google Shape;1304;p156">
              <a:extLst>
                <a:ext uri="{FF2B5EF4-FFF2-40B4-BE49-F238E27FC236}">
                  <a16:creationId xmlns:a16="http://schemas.microsoft.com/office/drawing/2014/main" id="{0B01C273-AB03-B8D4-E27B-3ABBB889DF38}"/>
                </a:ext>
              </a:extLst>
            </p:cNvPr>
            <p:cNvSpPr/>
            <p:nvPr/>
          </p:nvSpPr>
          <p:spPr>
            <a:xfrm>
              <a:off x="10945236" y="5154886"/>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4" name="Google Shape;1305;p156">
              <a:extLst>
                <a:ext uri="{FF2B5EF4-FFF2-40B4-BE49-F238E27FC236}">
                  <a16:creationId xmlns:a16="http://schemas.microsoft.com/office/drawing/2014/main" id="{98AD07FC-FDAC-8E37-98FE-5077685E1607}"/>
                </a:ext>
              </a:extLst>
            </p:cNvPr>
            <p:cNvSpPr/>
            <p:nvPr/>
          </p:nvSpPr>
          <p:spPr>
            <a:xfrm>
              <a:off x="10951466" y="510583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5" name="Google Shape;1306;p156">
              <a:extLst>
                <a:ext uri="{FF2B5EF4-FFF2-40B4-BE49-F238E27FC236}">
                  <a16:creationId xmlns:a16="http://schemas.microsoft.com/office/drawing/2014/main" id="{54F724F1-E975-C75E-FA9F-3E44F3EC6062}"/>
                </a:ext>
              </a:extLst>
            </p:cNvPr>
            <p:cNvSpPr/>
            <p:nvPr/>
          </p:nvSpPr>
          <p:spPr>
            <a:xfrm>
              <a:off x="10942122" y="508930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6" name="Google Shape;1307;p156">
              <a:extLst>
                <a:ext uri="{FF2B5EF4-FFF2-40B4-BE49-F238E27FC236}">
                  <a16:creationId xmlns:a16="http://schemas.microsoft.com/office/drawing/2014/main" id="{43E0F26A-E6EF-BC3A-6191-F4CA2F608D81}"/>
                </a:ext>
              </a:extLst>
            </p:cNvPr>
            <p:cNvSpPr/>
            <p:nvPr/>
          </p:nvSpPr>
          <p:spPr>
            <a:xfrm>
              <a:off x="10754944" y="503000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7" name="Google Shape;1308;p156">
              <a:extLst>
                <a:ext uri="{FF2B5EF4-FFF2-40B4-BE49-F238E27FC236}">
                  <a16:creationId xmlns:a16="http://schemas.microsoft.com/office/drawing/2014/main" id="{AB3D9244-3E5F-12A2-A84C-2F1743D5F3ED}"/>
                </a:ext>
              </a:extLst>
            </p:cNvPr>
            <p:cNvSpPr/>
            <p:nvPr/>
          </p:nvSpPr>
          <p:spPr>
            <a:xfrm>
              <a:off x="10699546" y="496771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73" name="Google Shape;1309;p156">
              <a:extLst>
                <a:ext uri="{FF2B5EF4-FFF2-40B4-BE49-F238E27FC236}">
                  <a16:creationId xmlns:a16="http://schemas.microsoft.com/office/drawing/2014/main" id="{0ACF6658-2692-168E-49A8-DD84381EAEE3}"/>
                </a:ext>
              </a:extLst>
            </p:cNvPr>
            <p:cNvSpPr/>
            <p:nvPr/>
          </p:nvSpPr>
          <p:spPr>
            <a:xfrm>
              <a:off x="10877605" y="496771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74" name="Google Shape;1310;p156">
              <a:extLst>
                <a:ext uri="{FF2B5EF4-FFF2-40B4-BE49-F238E27FC236}">
                  <a16:creationId xmlns:a16="http://schemas.microsoft.com/office/drawing/2014/main" id="{37B56558-8F92-C3C6-3B2F-7D1221382191}"/>
                </a:ext>
              </a:extLst>
            </p:cNvPr>
            <p:cNvSpPr/>
            <p:nvPr/>
          </p:nvSpPr>
          <p:spPr>
            <a:xfrm>
              <a:off x="10893179" y="499206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75" name="Google Shape;1311;p156">
              <a:extLst>
                <a:ext uri="{FF2B5EF4-FFF2-40B4-BE49-F238E27FC236}">
                  <a16:creationId xmlns:a16="http://schemas.microsoft.com/office/drawing/2014/main" id="{83549755-EB5F-F520-4432-B56B5361F715}"/>
                </a:ext>
              </a:extLst>
            </p:cNvPr>
            <p:cNvSpPr/>
            <p:nvPr/>
          </p:nvSpPr>
          <p:spPr>
            <a:xfrm>
              <a:off x="10739545" y="486213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76" name="Google Shape;1312;p156">
              <a:extLst>
                <a:ext uri="{FF2B5EF4-FFF2-40B4-BE49-F238E27FC236}">
                  <a16:creationId xmlns:a16="http://schemas.microsoft.com/office/drawing/2014/main" id="{6D304D1F-9A1E-FA04-A93A-9539B3C30D14}"/>
                </a:ext>
              </a:extLst>
            </p:cNvPr>
            <p:cNvSpPr/>
            <p:nvPr/>
          </p:nvSpPr>
          <p:spPr>
            <a:xfrm>
              <a:off x="10769336" y="486213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77" name="Google Shape;1313;p156">
              <a:extLst>
                <a:ext uri="{FF2B5EF4-FFF2-40B4-BE49-F238E27FC236}">
                  <a16:creationId xmlns:a16="http://schemas.microsoft.com/office/drawing/2014/main" id="{C9382C62-DF30-D4F8-3A31-EB6B23B071F1}"/>
                </a:ext>
              </a:extLst>
            </p:cNvPr>
            <p:cNvSpPr/>
            <p:nvPr/>
          </p:nvSpPr>
          <p:spPr>
            <a:xfrm>
              <a:off x="10745067" y="486213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78" name="Google Shape;1314;p156">
              <a:extLst>
                <a:ext uri="{FF2B5EF4-FFF2-40B4-BE49-F238E27FC236}">
                  <a16:creationId xmlns:a16="http://schemas.microsoft.com/office/drawing/2014/main" id="{172B1EBA-8E0C-4075-6323-3A90CD98B91D}"/>
                </a:ext>
              </a:extLst>
            </p:cNvPr>
            <p:cNvSpPr/>
            <p:nvPr/>
          </p:nvSpPr>
          <p:spPr>
            <a:xfrm>
              <a:off x="10758282" y="488394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79" name="Google Shape;1315;p156">
              <a:extLst>
                <a:ext uri="{FF2B5EF4-FFF2-40B4-BE49-F238E27FC236}">
                  <a16:creationId xmlns:a16="http://schemas.microsoft.com/office/drawing/2014/main" id="{9792D078-C5DF-B1C1-BAC0-E435E4B46D42}"/>
                </a:ext>
              </a:extLst>
            </p:cNvPr>
            <p:cNvSpPr/>
            <p:nvPr/>
          </p:nvSpPr>
          <p:spPr>
            <a:xfrm>
              <a:off x="10587900" y="475302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80" name="Google Shape;1316;p156">
              <a:extLst>
                <a:ext uri="{FF2B5EF4-FFF2-40B4-BE49-F238E27FC236}">
                  <a16:creationId xmlns:a16="http://schemas.microsoft.com/office/drawing/2014/main" id="{4F63B433-85A1-5512-32DB-2CC1B6BCF6F4}"/>
                </a:ext>
              </a:extLst>
            </p:cNvPr>
            <p:cNvSpPr/>
            <p:nvPr/>
          </p:nvSpPr>
          <p:spPr>
            <a:xfrm>
              <a:off x="10465694" y="459744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81" name="Google Shape;1317;p156">
              <a:extLst>
                <a:ext uri="{FF2B5EF4-FFF2-40B4-BE49-F238E27FC236}">
                  <a16:creationId xmlns:a16="http://schemas.microsoft.com/office/drawing/2014/main" id="{A7985C51-1E6E-6055-69FF-0B4B487D7687}"/>
                </a:ext>
              </a:extLst>
            </p:cNvPr>
            <p:cNvSpPr/>
            <p:nvPr/>
          </p:nvSpPr>
          <p:spPr>
            <a:xfrm>
              <a:off x="10672674" y="466602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82" name="Google Shape;1318;p156">
              <a:extLst>
                <a:ext uri="{FF2B5EF4-FFF2-40B4-BE49-F238E27FC236}">
                  <a16:creationId xmlns:a16="http://schemas.microsoft.com/office/drawing/2014/main" id="{95C186D1-DE21-3EDF-3626-67EA5DAABC8E}"/>
                </a:ext>
              </a:extLst>
            </p:cNvPr>
            <p:cNvSpPr/>
            <p:nvPr/>
          </p:nvSpPr>
          <p:spPr>
            <a:xfrm>
              <a:off x="10699932" y="440273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83" name="Google Shape;1319;p156">
              <a:extLst>
                <a:ext uri="{FF2B5EF4-FFF2-40B4-BE49-F238E27FC236}">
                  <a16:creationId xmlns:a16="http://schemas.microsoft.com/office/drawing/2014/main" id="{2BB81086-9360-E127-A53D-0E3FE45FE773}"/>
                </a:ext>
              </a:extLst>
            </p:cNvPr>
            <p:cNvSpPr/>
            <p:nvPr/>
          </p:nvSpPr>
          <p:spPr>
            <a:xfrm>
              <a:off x="10650005" y="443388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84" name="Google Shape;1320;p156">
              <a:extLst>
                <a:ext uri="{FF2B5EF4-FFF2-40B4-BE49-F238E27FC236}">
                  <a16:creationId xmlns:a16="http://schemas.microsoft.com/office/drawing/2014/main" id="{2EF53906-9E2D-A7ED-ACA3-1737DCE4BD48}"/>
                </a:ext>
              </a:extLst>
            </p:cNvPr>
            <p:cNvSpPr/>
            <p:nvPr/>
          </p:nvSpPr>
          <p:spPr>
            <a:xfrm>
              <a:off x="10798993" y="425604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85" name="Google Shape;1321;p156">
              <a:extLst>
                <a:ext uri="{FF2B5EF4-FFF2-40B4-BE49-F238E27FC236}">
                  <a16:creationId xmlns:a16="http://schemas.microsoft.com/office/drawing/2014/main" id="{235E834C-1209-AA80-A836-CC8C28A04B1C}"/>
                </a:ext>
              </a:extLst>
            </p:cNvPr>
            <p:cNvSpPr/>
            <p:nvPr/>
          </p:nvSpPr>
          <p:spPr>
            <a:xfrm>
              <a:off x="10571851" y="421244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86" name="Google Shape;1322;p156">
              <a:extLst>
                <a:ext uri="{FF2B5EF4-FFF2-40B4-BE49-F238E27FC236}">
                  <a16:creationId xmlns:a16="http://schemas.microsoft.com/office/drawing/2014/main" id="{2C940047-4D90-2B0D-B2EB-AB4DFF5FD994}"/>
                </a:ext>
              </a:extLst>
            </p:cNvPr>
            <p:cNvSpPr/>
            <p:nvPr/>
          </p:nvSpPr>
          <p:spPr>
            <a:xfrm>
              <a:off x="10540123" y="421244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87" name="Google Shape;1323;p156">
              <a:extLst>
                <a:ext uri="{FF2B5EF4-FFF2-40B4-BE49-F238E27FC236}">
                  <a16:creationId xmlns:a16="http://schemas.microsoft.com/office/drawing/2014/main" id="{4E802AD0-C8AA-E4D7-0ACC-A4832285052F}"/>
                </a:ext>
              </a:extLst>
            </p:cNvPr>
            <p:cNvSpPr/>
            <p:nvPr/>
          </p:nvSpPr>
          <p:spPr>
            <a:xfrm>
              <a:off x="10390735" y="4182935"/>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88" name="Google Shape;1324;p156">
              <a:extLst>
                <a:ext uri="{FF2B5EF4-FFF2-40B4-BE49-F238E27FC236}">
                  <a16:creationId xmlns:a16="http://schemas.microsoft.com/office/drawing/2014/main" id="{49A115A2-E1B3-47DD-FC0D-D7F87A192163}"/>
                </a:ext>
              </a:extLst>
            </p:cNvPr>
            <p:cNvSpPr/>
            <p:nvPr/>
          </p:nvSpPr>
          <p:spPr>
            <a:xfrm>
              <a:off x="10412921" y="415591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89" name="Google Shape;1325;p156">
              <a:extLst>
                <a:ext uri="{FF2B5EF4-FFF2-40B4-BE49-F238E27FC236}">
                  <a16:creationId xmlns:a16="http://schemas.microsoft.com/office/drawing/2014/main" id="{BE5705CB-269D-031B-374B-01C1820054AD}"/>
                </a:ext>
              </a:extLst>
            </p:cNvPr>
            <p:cNvSpPr/>
            <p:nvPr/>
          </p:nvSpPr>
          <p:spPr>
            <a:xfrm>
              <a:off x="10347172" y="419640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90" name="Google Shape;1326;p156">
              <a:extLst>
                <a:ext uri="{FF2B5EF4-FFF2-40B4-BE49-F238E27FC236}">
                  <a16:creationId xmlns:a16="http://schemas.microsoft.com/office/drawing/2014/main" id="{5D3787D8-8BEA-E0CE-0226-6A13E30F0C7A}"/>
                </a:ext>
              </a:extLst>
            </p:cNvPr>
            <p:cNvSpPr/>
            <p:nvPr/>
          </p:nvSpPr>
          <p:spPr>
            <a:xfrm>
              <a:off x="10312275" y="424312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91" name="Google Shape;1327;p156">
              <a:extLst>
                <a:ext uri="{FF2B5EF4-FFF2-40B4-BE49-F238E27FC236}">
                  <a16:creationId xmlns:a16="http://schemas.microsoft.com/office/drawing/2014/main" id="{38D3AC70-B627-60DE-4546-7867DA725691}"/>
                </a:ext>
              </a:extLst>
            </p:cNvPr>
            <p:cNvSpPr/>
            <p:nvPr/>
          </p:nvSpPr>
          <p:spPr>
            <a:xfrm>
              <a:off x="10269928" y="425870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92" name="Google Shape;1328;p156">
              <a:extLst>
                <a:ext uri="{FF2B5EF4-FFF2-40B4-BE49-F238E27FC236}">
                  <a16:creationId xmlns:a16="http://schemas.microsoft.com/office/drawing/2014/main" id="{EFD9BAE5-CF10-3D55-F9C1-4425618A105F}"/>
                </a:ext>
              </a:extLst>
            </p:cNvPr>
            <p:cNvSpPr/>
            <p:nvPr/>
          </p:nvSpPr>
          <p:spPr>
            <a:xfrm>
              <a:off x="10262437" y="405877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93" name="Google Shape;1329;p156">
              <a:extLst>
                <a:ext uri="{FF2B5EF4-FFF2-40B4-BE49-F238E27FC236}">
                  <a16:creationId xmlns:a16="http://schemas.microsoft.com/office/drawing/2014/main" id="{6496F61B-E613-F255-5B36-E11C1A5D4399}"/>
                </a:ext>
              </a:extLst>
            </p:cNvPr>
            <p:cNvSpPr/>
            <p:nvPr/>
          </p:nvSpPr>
          <p:spPr>
            <a:xfrm>
              <a:off x="10199396" y="408369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94" name="Google Shape;1330;p156">
              <a:extLst>
                <a:ext uri="{FF2B5EF4-FFF2-40B4-BE49-F238E27FC236}">
                  <a16:creationId xmlns:a16="http://schemas.microsoft.com/office/drawing/2014/main" id="{5C411460-15FA-4BC9-5F5B-B68FA9811051}"/>
                </a:ext>
              </a:extLst>
            </p:cNvPr>
            <p:cNvSpPr/>
            <p:nvPr/>
          </p:nvSpPr>
          <p:spPr>
            <a:xfrm>
              <a:off x="10156244" y="4040085"/>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95" name="Google Shape;1331;p156">
              <a:extLst>
                <a:ext uri="{FF2B5EF4-FFF2-40B4-BE49-F238E27FC236}">
                  <a16:creationId xmlns:a16="http://schemas.microsoft.com/office/drawing/2014/main" id="{9B3DBF74-918E-C28E-BAB8-9134262D3215}"/>
                </a:ext>
              </a:extLst>
            </p:cNvPr>
            <p:cNvSpPr/>
            <p:nvPr/>
          </p:nvSpPr>
          <p:spPr>
            <a:xfrm>
              <a:off x="10280380" y="392097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96" name="Google Shape;1332;p156">
              <a:extLst>
                <a:ext uri="{FF2B5EF4-FFF2-40B4-BE49-F238E27FC236}">
                  <a16:creationId xmlns:a16="http://schemas.microsoft.com/office/drawing/2014/main" id="{D2642387-2A49-DFFB-0623-0560B1079E8E}"/>
                </a:ext>
              </a:extLst>
            </p:cNvPr>
            <p:cNvSpPr/>
            <p:nvPr/>
          </p:nvSpPr>
          <p:spPr>
            <a:xfrm>
              <a:off x="10289725" y="389687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97" name="Google Shape;1333;p156">
              <a:extLst>
                <a:ext uri="{FF2B5EF4-FFF2-40B4-BE49-F238E27FC236}">
                  <a16:creationId xmlns:a16="http://schemas.microsoft.com/office/drawing/2014/main" id="{A80E073F-9EDF-84D5-7536-9D7FF9365022}"/>
                </a:ext>
              </a:extLst>
            </p:cNvPr>
            <p:cNvSpPr/>
            <p:nvPr/>
          </p:nvSpPr>
          <p:spPr>
            <a:xfrm>
              <a:off x="10340725" y="390621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98" name="Google Shape;1334;p156">
              <a:extLst>
                <a:ext uri="{FF2B5EF4-FFF2-40B4-BE49-F238E27FC236}">
                  <a16:creationId xmlns:a16="http://schemas.microsoft.com/office/drawing/2014/main" id="{FF0D5016-0103-9837-2DF4-68141800C217}"/>
                </a:ext>
              </a:extLst>
            </p:cNvPr>
            <p:cNvSpPr/>
            <p:nvPr/>
          </p:nvSpPr>
          <p:spPr>
            <a:xfrm>
              <a:off x="10393676" y="397778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999" name="Google Shape;1335;p156">
              <a:extLst>
                <a:ext uri="{FF2B5EF4-FFF2-40B4-BE49-F238E27FC236}">
                  <a16:creationId xmlns:a16="http://schemas.microsoft.com/office/drawing/2014/main" id="{EBF15A7F-9C6D-F68B-683F-0E658EBE8752}"/>
                </a:ext>
              </a:extLst>
            </p:cNvPr>
            <p:cNvSpPr/>
            <p:nvPr/>
          </p:nvSpPr>
          <p:spPr>
            <a:xfrm>
              <a:off x="10381218" y="4041155"/>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00" name="Google Shape;1336;p156">
              <a:extLst>
                <a:ext uri="{FF2B5EF4-FFF2-40B4-BE49-F238E27FC236}">
                  <a16:creationId xmlns:a16="http://schemas.microsoft.com/office/drawing/2014/main" id="{47E9E382-0833-63C7-9D92-4F47862E7DFD}"/>
                </a:ext>
              </a:extLst>
            </p:cNvPr>
            <p:cNvSpPr/>
            <p:nvPr/>
          </p:nvSpPr>
          <p:spPr>
            <a:xfrm>
              <a:off x="10472808" y="396670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01" name="Google Shape;1337;p156">
              <a:extLst>
                <a:ext uri="{FF2B5EF4-FFF2-40B4-BE49-F238E27FC236}">
                  <a16:creationId xmlns:a16="http://schemas.microsoft.com/office/drawing/2014/main" id="{3AD9B057-DAB5-E4E7-1ED9-855A2BB04E60}"/>
                </a:ext>
              </a:extLst>
            </p:cNvPr>
            <p:cNvSpPr/>
            <p:nvPr/>
          </p:nvSpPr>
          <p:spPr>
            <a:xfrm>
              <a:off x="10460349" y="393054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02" name="Google Shape;1338;p156">
              <a:extLst>
                <a:ext uri="{FF2B5EF4-FFF2-40B4-BE49-F238E27FC236}">
                  <a16:creationId xmlns:a16="http://schemas.microsoft.com/office/drawing/2014/main" id="{D2650882-5E17-E6D6-52AD-8C623BD9E298}"/>
                </a:ext>
              </a:extLst>
            </p:cNvPr>
            <p:cNvSpPr/>
            <p:nvPr/>
          </p:nvSpPr>
          <p:spPr>
            <a:xfrm>
              <a:off x="10654752" y="394611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03" name="Google Shape;1339;p156">
              <a:extLst>
                <a:ext uri="{FF2B5EF4-FFF2-40B4-BE49-F238E27FC236}">
                  <a16:creationId xmlns:a16="http://schemas.microsoft.com/office/drawing/2014/main" id="{B09EDB61-3B73-F4B1-2842-8CCBC3A0DF4F}"/>
                </a:ext>
              </a:extLst>
            </p:cNvPr>
            <p:cNvSpPr/>
            <p:nvPr/>
          </p:nvSpPr>
          <p:spPr>
            <a:xfrm>
              <a:off x="10684352" y="394300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04" name="Google Shape;1340;p156">
              <a:extLst>
                <a:ext uri="{FF2B5EF4-FFF2-40B4-BE49-F238E27FC236}">
                  <a16:creationId xmlns:a16="http://schemas.microsoft.com/office/drawing/2014/main" id="{A01610D3-F09A-695C-4856-5B50320C0E50}"/>
                </a:ext>
              </a:extLst>
            </p:cNvPr>
            <p:cNvSpPr/>
            <p:nvPr/>
          </p:nvSpPr>
          <p:spPr>
            <a:xfrm>
              <a:off x="10684352" y="397609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05" name="Google Shape;1341;p156">
              <a:extLst>
                <a:ext uri="{FF2B5EF4-FFF2-40B4-BE49-F238E27FC236}">
                  <a16:creationId xmlns:a16="http://schemas.microsoft.com/office/drawing/2014/main" id="{5011BD85-4F06-941B-44C3-9EC811E81DA2}"/>
                </a:ext>
              </a:extLst>
            </p:cNvPr>
            <p:cNvSpPr/>
            <p:nvPr/>
          </p:nvSpPr>
          <p:spPr>
            <a:xfrm>
              <a:off x="10660468" y="397609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06" name="Google Shape;1342;p156">
              <a:extLst>
                <a:ext uri="{FF2B5EF4-FFF2-40B4-BE49-F238E27FC236}">
                  <a16:creationId xmlns:a16="http://schemas.microsoft.com/office/drawing/2014/main" id="{2EA9F5AF-445D-DD04-C7B4-BF8E1446E0BE}"/>
                </a:ext>
              </a:extLst>
            </p:cNvPr>
            <p:cNvSpPr/>
            <p:nvPr/>
          </p:nvSpPr>
          <p:spPr>
            <a:xfrm>
              <a:off x="10707190" y="404006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07" name="Google Shape;1343;p156">
              <a:extLst>
                <a:ext uri="{FF2B5EF4-FFF2-40B4-BE49-F238E27FC236}">
                  <a16:creationId xmlns:a16="http://schemas.microsoft.com/office/drawing/2014/main" id="{3AB426CB-9BED-5BE2-AD0B-6334740FEA89}"/>
                </a:ext>
              </a:extLst>
            </p:cNvPr>
            <p:cNvSpPr/>
            <p:nvPr/>
          </p:nvSpPr>
          <p:spPr>
            <a:xfrm>
              <a:off x="10784507" y="404006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08" name="Google Shape;1344;p156">
              <a:extLst>
                <a:ext uri="{FF2B5EF4-FFF2-40B4-BE49-F238E27FC236}">
                  <a16:creationId xmlns:a16="http://schemas.microsoft.com/office/drawing/2014/main" id="{8A429389-4A63-ED88-0713-A10F5A2D494C}"/>
                </a:ext>
              </a:extLst>
            </p:cNvPr>
            <p:cNvSpPr/>
            <p:nvPr/>
          </p:nvSpPr>
          <p:spPr>
            <a:xfrm>
              <a:off x="10945687" y="4096135"/>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09" name="Google Shape;1345;p156">
              <a:extLst>
                <a:ext uri="{FF2B5EF4-FFF2-40B4-BE49-F238E27FC236}">
                  <a16:creationId xmlns:a16="http://schemas.microsoft.com/office/drawing/2014/main" id="{BE99BA64-A716-2EA2-B572-5A3054EB75F6}"/>
                </a:ext>
              </a:extLst>
            </p:cNvPr>
            <p:cNvSpPr/>
            <p:nvPr/>
          </p:nvSpPr>
          <p:spPr>
            <a:xfrm>
              <a:off x="10902145" y="410548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10" name="Google Shape;1346;p156">
              <a:extLst>
                <a:ext uri="{FF2B5EF4-FFF2-40B4-BE49-F238E27FC236}">
                  <a16:creationId xmlns:a16="http://schemas.microsoft.com/office/drawing/2014/main" id="{40775581-5A5E-E125-D55C-8C676EEEF6DF}"/>
                </a:ext>
              </a:extLst>
            </p:cNvPr>
            <p:cNvSpPr/>
            <p:nvPr/>
          </p:nvSpPr>
          <p:spPr>
            <a:xfrm>
              <a:off x="10895886" y="414597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11" name="Google Shape;1347;p156">
              <a:extLst>
                <a:ext uri="{FF2B5EF4-FFF2-40B4-BE49-F238E27FC236}">
                  <a16:creationId xmlns:a16="http://schemas.microsoft.com/office/drawing/2014/main" id="{C3899C35-A35F-D8A0-6161-2BB5222DEB77}"/>
                </a:ext>
              </a:extLst>
            </p:cNvPr>
            <p:cNvSpPr/>
            <p:nvPr/>
          </p:nvSpPr>
          <p:spPr>
            <a:xfrm>
              <a:off x="10923949" y="412723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12" name="Google Shape;1348;p156">
              <a:extLst>
                <a:ext uri="{FF2B5EF4-FFF2-40B4-BE49-F238E27FC236}">
                  <a16:creationId xmlns:a16="http://schemas.microsoft.com/office/drawing/2014/main" id="{2DBB5D89-4063-753A-2ED2-28AAFD452663}"/>
                </a:ext>
              </a:extLst>
            </p:cNvPr>
            <p:cNvSpPr/>
            <p:nvPr/>
          </p:nvSpPr>
          <p:spPr>
            <a:xfrm>
              <a:off x="11014214" y="402908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13" name="Google Shape;1349;p156">
              <a:extLst>
                <a:ext uri="{FF2B5EF4-FFF2-40B4-BE49-F238E27FC236}">
                  <a16:creationId xmlns:a16="http://schemas.microsoft.com/office/drawing/2014/main" id="{3A6AA85E-CFFE-A217-620A-2B829D47C31F}"/>
                </a:ext>
              </a:extLst>
            </p:cNvPr>
            <p:cNvSpPr/>
            <p:nvPr/>
          </p:nvSpPr>
          <p:spPr>
            <a:xfrm>
              <a:off x="11027419" y="405400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14" name="Google Shape;1350;p156">
              <a:extLst>
                <a:ext uri="{FF2B5EF4-FFF2-40B4-BE49-F238E27FC236}">
                  <a16:creationId xmlns:a16="http://schemas.microsoft.com/office/drawing/2014/main" id="{91EC9512-5EA5-74A6-90C0-196DFC2FBC0D}"/>
                </a:ext>
              </a:extLst>
            </p:cNvPr>
            <p:cNvSpPr/>
            <p:nvPr/>
          </p:nvSpPr>
          <p:spPr>
            <a:xfrm>
              <a:off x="11104859" y="395121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15" name="Google Shape;1351;p156">
              <a:extLst>
                <a:ext uri="{FF2B5EF4-FFF2-40B4-BE49-F238E27FC236}">
                  <a16:creationId xmlns:a16="http://schemas.microsoft.com/office/drawing/2014/main" id="{30E7A09F-5D31-A87B-2A45-81E0F4FD2DB4}"/>
                </a:ext>
              </a:extLst>
            </p:cNvPr>
            <p:cNvSpPr/>
            <p:nvPr/>
          </p:nvSpPr>
          <p:spPr>
            <a:xfrm>
              <a:off x="11198311" y="381096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16" name="Google Shape;1352;p156">
              <a:extLst>
                <a:ext uri="{FF2B5EF4-FFF2-40B4-BE49-F238E27FC236}">
                  <a16:creationId xmlns:a16="http://schemas.microsoft.com/office/drawing/2014/main" id="{31CC4F4B-4FD4-EE82-55A4-9E6AA74D23EE}"/>
                </a:ext>
              </a:extLst>
            </p:cNvPr>
            <p:cNvSpPr/>
            <p:nvPr/>
          </p:nvSpPr>
          <p:spPr>
            <a:xfrm>
              <a:off x="11032592" y="383277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17" name="Google Shape;1353;p156">
              <a:extLst>
                <a:ext uri="{FF2B5EF4-FFF2-40B4-BE49-F238E27FC236}">
                  <a16:creationId xmlns:a16="http://schemas.microsoft.com/office/drawing/2014/main" id="{343861E5-C793-9599-AA30-69B510582614}"/>
                </a:ext>
              </a:extLst>
            </p:cNvPr>
            <p:cNvSpPr/>
            <p:nvPr/>
          </p:nvSpPr>
          <p:spPr>
            <a:xfrm>
              <a:off x="10979621" y="379228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18" name="Google Shape;1354;p156">
              <a:extLst>
                <a:ext uri="{FF2B5EF4-FFF2-40B4-BE49-F238E27FC236}">
                  <a16:creationId xmlns:a16="http://schemas.microsoft.com/office/drawing/2014/main" id="{9B57BF33-439D-788F-6737-B6DA9BFCCBBE}"/>
                </a:ext>
              </a:extLst>
            </p:cNvPr>
            <p:cNvSpPr/>
            <p:nvPr/>
          </p:nvSpPr>
          <p:spPr>
            <a:xfrm>
              <a:off x="10902339" y="381408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19" name="Google Shape;1355;p156">
              <a:extLst>
                <a:ext uri="{FF2B5EF4-FFF2-40B4-BE49-F238E27FC236}">
                  <a16:creationId xmlns:a16="http://schemas.microsoft.com/office/drawing/2014/main" id="{1636478F-72E9-5D95-ADC1-8D09F68B6637}"/>
                </a:ext>
              </a:extLst>
            </p:cNvPr>
            <p:cNvSpPr/>
            <p:nvPr/>
          </p:nvSpPr>
          <p:spPr>
            <a:xfrm>
              <a:off x="10890270" y="383900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20" name="Google Shape;1356;p156">
              <a:extLst>
                <a:ext uri="{FF2B5EF4-FFF2-40B4-BE49-F238E27FC236}">
                  <a16:creationId xmlns:a16="http://schemas.microsoft.com/office/drawing/2014/main" id="{82C1AF9C-866B-8397-1E42-AF8AF8AA6BF8}"/>
                </a:ext>
              </a:extLst>
            </p:cNvPr>
            <p:cNvSpPr/>
            <p:nvPr/>
          </p:nvSpPr>
          <p:spPr>
            <a:xfrm>
              <a:off x="10862210" y="3801625"/>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21" name="Google Shape;1357;p156">
              <a:extLst>
                <a:ext uri="{FF2B5EF4-FFF2-40B4-BE49-F238E27FC236}">
                  <a16:creationId xmlns:a16="http://schemas.microsoft.com/office/drawing/2014/main" id="{116C695B-A751-7FEA-145C-AD71236C95DD}"/>
                </a:ext>
              </a:extLst>
            </p:cNvPr>
            <p:cNvSpPr/>
            <p:nvPr/>
          </p:nvSpPr>
          <p:spPr>
            <a:xfrm>
              <a:off x="10840406" y="381992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22" name="Google Shape;1358;p156">
              <a:extLst>
                <a:ext uri="{FF2B5EF4-FFF2-40B4-BE49-F238E27FC236}">
                  <a16:creationId xmlns:a16="http://schemas.microsoft.com/office/drawing/2014/main" id="{508AB4C9-689B-4FB2-E313-A09C2CE887C2}"/>
                </a:ext>
              </a:extLst>
            </p:cNvPr>
            <p:cNvSpPr/>
            <p:nvPr/>
          </p:nvSpPr>
          <p:spPr>
            <a:xfrm>
              <a:off x="10756513" y="381408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23" name="Google Shape;1359;p156">
              <a:extLst>
                <a:ext uri="{FF2B5EF4-FFF2-40B4-BE49-F238E27FC236}">
                  <a16:creationId xmlns:a16="http://schemas.microsoft.com/office/drawing/2014/main" id="{212EC5B3-1D8D-B16A-D50A-FC8FEB39498E}"/>
                </a:ext>
              </a:extLst>
            </p:cNvPr>
            <p:cNvSpPr/>
            <p:nvPr/>
          </p:nvSpPr>
          <p:spPr>
            <a:xfrm>
              <a:off x="10706643" y="382965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24" name="Google Shape;1360;p156">
              <a:extLst>
                <a:ext uri="{FF2B5EF4-FFF2-40B4-BE49-F238E27FC236}">
                  <a16:creationId xmlns:a16="http://schemas.microsoft.com/office/drawing/2014/main" id="{B0784CD6-78FF-769B-D82C-F3175EEC7814}"/>
                </a:ext>
              </a:extLst>
            </p:cNvPr>
            <p:cNvSpPr/>
            <p:nvPr/>
          </p:nvSpPr>
          <p:spPr>
            <a:xfrm>
              <a:off x="10981123" y="3596506"/>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25" name="Google Shape;1361;p156">
              <a:extLst>
                <a:ext uri="{FF2B5EF4-FFF2-40B4-BE49-F238E27FC236}">
                  <a16:creationId xmlns:a16="http://schemas.microsoft.com/office/drawing/2014/main" id="{C619143B-33DE-EF7C-B094-53CEF06917D9}"/>
                </a:ext>
              </a:extLst>
            </p:cNvPr>
            <p:cNvSpPr/>
            <p:nvPr/>
          </p:nvSpPr>
          <p:spPr>
            <a:xfrm>
              <a:off x="10955327" y="357470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26" name="Google Shape;1362;p156">
              <a:extLst>
                <a:ext uri="{FF2B5EF4-FFF2-40B4-BE49-F238E27FC236}">
                  <a16:creationId xmlns:a16="http://schemas.microsoft.com/office/drawing/2014/main" id="{FC5C6D44-E87C-DEF0-807C-26EE600EF8AC}"/>
                </a:ext>
              </a:extLst>
            </p:cNvPr>
            <p:cNvSpPr/>
            <p:nvPr/>
          </p:nvSpPr>
          <p:spPr>
            <a:xfrm>
              <a:off x="10974016" y="354972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27" name="Google Shape;1363;p156">
              <a:extLst>
                <a:ext uri="{FF2B5EF4-FFF2-40B4-BE49-F238E27FC236}">
                  <a16:creationId xmlns:a16="http://schemas.microsoft.com/office/drawing/2014/main" id="{7C7FBB92-CFDC-F10A-0882-B301A8945C39}"/>
                </a:ext>
              </a:extLst>
            </p:cNvPr>
            <p:cNvSpPr/>
            <p:nvPr/>
          </p:nvSpPr>
          <p:spPr>
            <a:xfrm>
              <a:off x="10859136" y="350299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28" name="Google Shape;1364;p156">
              <a:extLst>
                <a:ext uri="{FF2B5EF4-FFF2-40B4-BE49-F238E27FC236}">
                  <a16:creationId xmlns:a16="http://schemas.microsoft.com/office/drawing/2014/main" id="{219241E4-1BE5-D896-5292-966798B857E5}"/>
                </a:ext>
              </a:extLst>
            </p:cNvPr>
            <p:cNvSpPr/>
            <p:nvPr/>
          </p:nvSpPr>
          <p:spPr>
            <a:xfrm>
              <a:off x="10955559" y="345938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29" name="Google Shape;1365;p156">
              <a:extLst>
                <a:ext uri="{FF2B5EF4-FFF2-40B4-BE49-F238E27FC236}">
                  <a16:creationId xmlns:a16="http://schemas.microsoft.com/office/drawing/2014/main" id="{ED71D16C-E0B5-589F-2522-00E45EAFAB2B}"/>
                </a:ext>
              </a:extLst>
            </p:cNvPr>
            <p:cNvSpPr/>
            <p:nvPr/>
          </p:nvSpPr>
          <p:spPr>
            <a:xfrm>
              <a:off x="11056129" y="3437585"/>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30" name="Google Shape;1366;p156">
              <a:extLst>
                <a:ext uri="{FF2B5EF4-FFF2-40B4-BE49-F238E27FC236}">
                  <a16:creationId xmlns:a16="http://schemas.microsoft.com/office/drawing/2014/main" id="{8EB6AC5E-9A7A-1D67-2D68-55772E3EDE32}"/>
                </a:ext>
              </a:extLst>
            </p:cNvPr>
            <p:cNvSpPr/>
            <p:nvPr/>
          </p:nvSpPr>
          <p:spPr>
            <a:xfrm>
              <a:off x="10940761" y="340020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31" name="Google Shape;1367;p156">
              <a:extLst>
                <a:ext uri="{FF2B5EF4-FFF2-40B4-BE49-F238E27FC236}">
                  <a16:creationId xmlns:a16="http://schemas.microsoft.com/office/drawing/2014/main" id="{D58FBEE6-1B9C-0DC1-DEF4-A7439B7ABF20}"/>
                </a:ext>
              </a:extLst>
            </p:cNvPr>
            <p:cNvSpPr/>
            <p:nvPr/>
          </p:nvSpPr>
          <p:spPr>
            <a:xfrm>
              <a:off x="10925186" y="337481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32" name="Google Shape;1368;p156">
              <a:extLst>
                <a:ext uri="{FF2B5EF4-FFF2-40B4-BE49-F238E27FC236}">
                  <a16:creationId xmlns:a16="http://schemas.microsoft.com/office/drawing/2014/main" id="{B663B5E5-AEC4-66E5-1DC5-92E8D2CBA794}"/>
                </a:ext>
              </a:extLst>
            </p:cNvPr>
            <p:cNvSpPr/>
            <p:nvPr/>
          </p:nvSpPr>
          <p:spPr>
            <a:xfrm>
              <a:off x="10925186" y="333785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33" name="Google Shape;1369;p156">
              <a:extLst>
                <a:ext uri="{FF2B5EF4-FFF2-40B4-BE49-F238E27FC236}">
                  <a16:creationId xmlns:a16="http://schemas.microsoft.com/office/drawing/2014/main" id="{2E6BA39A-E3EF-D34A-C209-471A0B13EA01}"/>
                </a:ext>
              </a:extLst>
            </p:cNvPr>
            <p:cNvSpPr/>
            <p:nvPr/>
          </p:nvSpPr>
          <p:spPr>
            <a:xfrm>
              <a:off x="10929874" y="330047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34" name="Google Shape;1370;p156">
              <a:extLst>
                <a:ext uri="{FF2B5EF4-FFF2-40B4-BE49-F238E27FC236}">
                  <a16:creationId xmlns:a16="http://schemas.microsoft.com/office/drawing/2014/main" id="{CE69362F-EF3B-9949-112A-19E0C50519E7}"/>
                </a:ext>
              </a:extLst>
            </p:cNvPr>
            <p:cNvSpPr/>
            <p:nvPr/>
          </p:nvSpPr>
          <p:spPr>
            <a:xfrm>
              <a:off x="10962813" y="327244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35" name="Google Shape;1371;p156">
              <a:extLst>
                <a:ext uri="{FF2B5EF4-FFF2-40B4-BE49-F238E27FC236}">
                  <a16:creationId xmlns:a16="http://schemas.microsoft.com/office/drawing/2014/main" id="{034A1A76-35D1-FB88-0F21-4B93CA9B40A5}"/>
                </a:ext>
              </a:extLst>
            </p:cNvPr>
            <p:cNvSpPr/>
            <p:nvPr/>
          </p:nvSpPr>
          <p:spPr>
            <a:xfrm>
              <a:off x="10996647" y="322572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36" name="Google Shape;1372;p156">
              <a:extLst>
                <a:ext uri="{FF2B5EF4-FFF2-40B4-BE49-F238E27FC236}">
                  <a16:creationId xmlns:a16="http://schemas.microsoft.com/office/drawing/2014/main" id="{1B28E8CB-C639-AAA4-F100-4DB5AE99C69F}"/>
                </a:ext>
              </a:extLst>
            </p:cNvPr>
            <p:cNvSpPr/>
            <p:nvPr/>
          </p:nvSpPr>
          <p:spPr>
            <a:xfrm>
              <a:off x="10968614" y="317980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37" name="Google Shape;1373;p156">
              <a:extLst>
                <a:ext uri="{FF2B5EF4-FFF2-40B4-BE49-F238E27FC236}">
                  <a16:creationId xmlns:a16="http://schemas.microsoft.com/office/drawing/2014/main" id="{EDAA6E2B-B550-B871-B0E9-ECD16D467620}"/>
                </a:ext>
              </a:extLst>
            </p:cNvPr>
            <p:cNvSpPr/>
            <p:nvPr/>
          </p:nvSpPr>
          <p:spPr>
            <a:xfrm>
              <a:off x="11037045" y="336589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38" name="Google Shape;1374;p156">
              <a:extLst>
                <a:ext uri="{FF2B5EF4-FFF2-40B4-BE49-F238E27FC236}">
                  <a16:creationId xmlns:a16="http://schemas.microsoft.com/office/drawing/2014/main" id="{753C5B4F-5549-55A2-5CCF-A2E526872BC4}"/>
                </a:ext>
              </a:extLst>
            </p:cNvPr>
            <p:cNvSpPr/>
            <p:nvPr/>
          </p:nvSpPr>
          <p:spPr>
            <a:xfrm>
              <a:off x="11114939" y="334097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39" name="Google Shape;1375;p156">
              <a:extLst>
                <a:ext uri="{FF2B5EF4-FFF2-40B4-BE49-F238E27FC236}">
                  <a16:creationId xmlns:a16="http://schemas.microsoft.com/office/drawing/2014/main" id="{51001009-B6B7-1821-2A69-0FAEE1F55394}"/>
                </a:ext>
              </a:extLst>
            </p:cNvPr>
            <p:cNvSpPr/>
            <p:nvPr/>
          </p:nvSpPr>
          <p:spPr>
            <a:xfrm>
              <a:off x="11192254" y="334720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40" name="Google Shape;1376;p156">
              <a:extLst>
                <a:ext uri="{FF2B5EF4-FFF2-40B4-BE49-F238E27FC236}">
                  <a16:creationId xmlns:a16="http://schemas.microsoft.com/office/drawing/2014/main" id="{BC8922B6-57B3-6245-FD7D-D5EF60A36FA2}"/>
                </a:ext>
              </a:extLst>
            </p:cNvPr>
            <p:cNvSpPr/>
            <p:nvPr/>
          </p:nvSpPr>
          <p:spPr>
            <a:xfrm>
              <a:off x="11207828" y="311382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41" name="Google Shape;1377;p156">
              <a:extLst>
                <a:ext uri="{FF2B5EF4-FFF2-40B4-BE49-F238E27FC236}">
                  <a16:creationId xmlns:a16="http://schemas.microsoft.com/office/drawing/2014/main" id="{02F7F98C-F405-D0C6-06BA-61DD6C528DE2}"/>
                </a:ext>
              </a:extLst>
            </p:cNvPr>
            <p:cNvSpPr/>
            <p:nvPr/>
          </p:nvSpPr>
          <p:spPr>
            <a:xfrm>
              <a:off x="11232219" y="311382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42" name="Google Shape;1378;p156">
              <a:extLst>
                <a:ext uri="{FF2B5EF4-FFF2-40B4-BE49-F238E27FC236}">
                  <a16:creationId xmlns:a16="http://schemas.microsoft.com/office/drawing/2014/main" id="{3304438E-1201-DAC5-77D8-B091B29C40CA}"/>
                </a:ext>
              </a:extLst>
            </p:cNvPr>
            <p:cNvSpPr/>
            <p:nvPr/>
          </p:nvSpPr>
          <p:spPr>
            <a:xfrm>
              <a:off x="11258591" y="3104476"/>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43" name="Google Shape;1379;p156">
              <a:extLst>
                <a:ext uri="{FF2B5EF4-FFF2-40B4-BE49-F238E27FC236}">
                  <a16:creationId xmlns:a16="http://schemas.microsoft.com/office/drawing/2014/main" id="{4BDA24C5-197B-6EB6-049C-4B0E2AF94413}"/>
                </a:ext>
              </a:extLst>
            </p:cNvPr>
            <p:cNvSpPr/>
            <p:nvPr/>
          </p:nvSpPr>
          <p:spPr>
            <a:xfrm>
              <a:off x="11122482" y="303018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44" name="Google Shape;1380;p156">
              <a:extLst>
                <a:ext uri="{FF2B5EF4-FFF2-40B4-BE49-F238E27FC236}">
                  <a16:creationId xmlns:a16="http://schemas.microsoft.com/office/drawing/2014/main" id="{F4DAAD30-ACA2-289B-E40A-E5CAAD472C0A}"/>
                </a:ext>
              </a:extLst>
            </p:cNvPr>
            <p:cNvSpPr/>
            <p:nvPr/>
          </p:nvSpPr>
          <p:spPr>
            <a:xfrm>
              <a:off x="11157562" y="2986575"/>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45" name="Google Shape;1381;p156">
              <a:extLst>
                <a:ext uri="{FF2B5EF4-FFF2-40B4-BE49-F238E27FC236}">
                  <a16:creationId xmlns:a16="http://schemas.microsoft.com/office/drawing/2014/main" id="{D331184A-4E5F-18E8-B663-96739D329A72}"/>
                </a:ext>
              </a:extLst>
            </p:cNvPr>
            <p:cNvSpPr/>
            <p:nvPr/>
          </p:nvSpPr>
          <p:spPr>
            <a:xfrm>
              <a:off x="11224828" y="291488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46" name="Google Shape;1382;p156">
              <a:extLst>
                <a:ext uri="{FF2B5EF4-FFF2-40B4-BE49-F238E27FC236}">
                  <a16:creationId xmlns:a16="http://schemas.microsoft.com/office/drawing/2014/main" id="{9FA50C6F-DCBD-661B-331D-7BEC6B29E815}"/>
                </a:ext>
              </a:extLst>
            </p:cNvPr>
            <p:cNvSpPr/>
            <p:nvPr/>
          </p:nvSpPr>
          <p:spPr>
            <a:xfrm>
              <a:off x="10584935" y="298341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47" name="Google Shape;1383;p156">
              <a:extLst>
                <a:ext uri="{FF2B5EF4-FFF2-40B4-BE49-F238E27FC236}">
                  <a16:creationId xmlns:a16="http://schemas.microsoft.com/office/drawing/2014/main" id="{2FBD35C6-FAF0-03DF-A39A-4E33EC08B5AB}"/>
                </a:ext>
              </a:extLst>
            </p:cNvPr>
            <p:cNvSpPr/>
            <p:nvPr/>
          </p:nvSpPr>
          <p:spPr>
            <a:xfrm>
              <a:off x="10816559" y="280584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48" name="Google Shape;1384;p156">
              <a:extLst>
                <a:ext uri="{FF2B5EF4-FFF2-40B4-BE49-F238E27FC236}">
                  <a16:creationId xmlns:a16="http://schemas.microsoft.com/office/drawing/2014/main" id="{6C518E99-C1F7-C164-0532-D0C43D4CE39A}"/>
                </a:ext>
              </a:extLst>
            </p:cNvPr>
            <p:cNvSpPr/>
            <p:nvPr/>
          </p:nvSpPr>
          <p:spPr>
            <a:xfrm>
              <a:off x="11002877" y="291798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49" name="Google Shape;1385;p156">
              <a:extLst>
                <a:ext uri="{FF2B5EF4-FFF2-40B4-BE49-F238E27FC236}">
                  <a16:creationId xmlns:a16="http://schemas.microsoft.com/office/drawing/2014/main" id="{BB53AEE0-9AF6-78E0-D0A0-53204746ED86}"/>
                </a:ext>
              </a:extLst>
            </p:cNvPr>
            <p:cNvSpPr/>
            <p:nvPr/>
          </p:nvSpPr>
          <p:spPr>
            <a:xfrm>
              <a:off x="11474750" y="284419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50" name="Google Shape;1386;p156">
              <a:extLst>
                <a:ext uri="{FF2B5EF4-FFF2-40B4-BE49-F238E27FC236}">
                  <a16:creationId xmlns:a16="http://schemas.microsoft.com/office/drawing/2014/main" id="{1676D7DF-DA65-7272-3BB1-C699FC6617C2}"/>
                </a:ext>
              </a:extLst>
            </p:cNvPr>
            <p:cNvSpPr/>
            <p:nvPr/>
          </p:nvSpPr>
          <p:spPr>
            <a:xfrm>
              <a:off x="11424911" y="276578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51" name="Google Shape;1387;p156">
              <a:extLst>
                <a:ext uri="{FF2B5EF4-FFF2-40B4-BE49-F238E27FC236}">
                  <a16:creationId xmlns:a16="http://schemas.microsoft.com/office/drawing/2014/main" id="{6952463C-7064-6020-2A13-C1552154D6F4}"/>
                </a:ext>
              </a:extLst>
            </p:cNvPr>
            <p:cNvSpPr/>
            <p:nvPr/>
          </p:nvSpPr>
          <p:spPr>
            <a:xfrm>
              <a:off x="11525045" y="275644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52" name="Google Shape;1388;p156">
              <a:extLst>
                <a:ext uri="{FF2B5EF4-FFF2-40B4-BE49-F238E27FC236}">
                  <a16:creationId xmlns:a16="http://schemas.microsoft.com/office/drawing/2014/main" id="{FF8E017A-646D-BAC5-5226-6A2112069E82}"/>
                </a:ext>
              </a:extLst>
            </p:cNvPr>
            <p:cNvSpPr/>
            <p:nvPr/>
          </p:nvSpPr>
          <p:spPr>
            <a:xfrm>
              <a:off x="11542432" y="278778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53" name="Google Shape;1389;p156">
              <a:extLst>
                <a:ext uri="{FF2B5EF4-FFF2-40B4-BE49-F238E27FC236}">
                  <a16:creationId xmlns:a16="http://schemas.microsoft.com/office/drawing/2014/main" id="{5DDDA2E4-4A68-5772-9D2B-D073F8CC5B2E}"/>
                </a:ext>
              </a:extLst>
            </p:cNvPr>
            <p:cNvSpPr/>
            <p:nvPr/>
          </p:nvSpPr>
          <p:spPr>
            <a:xfrm>
              <a:off x="11539317" y="2809506"/>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54" name="Google Shape;1390;p156">
              <a:extLst>
                <a:ext uri="{FF2B5EF4-FFF2-40B4-BE49-F238E27FC236}">
                  <a16:creationId xmlns:a16="http://schemas.microsoft.com/office/drawing/2014/main" id="{91354031-FFEE-581E-8DC0-5C8F1790006B}"/>
                </a:ext>
              </a:extLst>
            </p:cNvPr>
            <p:cNvSpPr/>
            <p:nvPr/>
          </p:nvSpPr>
          <p:spPr>
            <a:xfrm>
              <a:off x="11529972" y="283463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55" name="Google Shape;1391;p156">
              <a:extLst>
                <a:ext uri="{FF2B5EF4-FFF2-40B4-BE49-F238E27FC236}">
                  <a16:creationId xmlns:a16="http://schemas.microsoft.com/office/drawing/2014/main" id="{06BBDCB9-9AEA-10CD-1907-DC0C4C4A84DB}"/>
                </a:ext>
              </a:extLst>
            </p:cNvPr>
            <p:cNvSpPr/>
            <p:nvPr/>
          </p:nvSpPr>
          <p:spPr>
            <a:xfrm>
              <a:off x="11598609" y="281906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56" name="Google Shape;1392;p156">
              <a:extLst>
                <a:ext uri="{FF2B5EF4-FFF2-40B4-BE49-F238E27FC236}">
                  <a16:creationId xmlns:a16="http://schemas.microsoft.com/office/drawing/2014/main" id="{59C2B4CB-9401-14F4-E93C-94AC4BC1A7E1}"/>
                </a:ext>
              </a:extLst>
            </p:cNvPr>
            <p:cNvSpPr/>
            <p:nvPr/>
          </p:nvSpPr>
          <p:spPr>
            <a:xfrm>
              <a:off x="11517619" y="255069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57" name="Google Shape;1393;p156">
              <a:extLst>
                <a:ext uri="{FF2B5EF4-FFF2-40B4-BE49-F238E27FC236}">
                  <a16:creationId xmlns:a16="http://schemas.microsoft.com/office/drawing/2014/main" id="{360EA54B-1DD7-6ABC-5FEB-42EF26BE9930}"/>
                </a:ext>
              </a:extLst>
            </p:cNvPr>
            <p:cNvSpPr/>
            <p:nvPr/>
          </p:nvSpPr>
          <p:spPr>
            <a:xfrm>
              <a:off x="11614184" y="241618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58" name="Google Shape;1394;p156">
              <a:extLst>
                <a:ext uri="{FF2B5EF4-FFF2-40B4-BE49-F238E27FC236}">
                  <a16:creationId xmlns:a16="http://schemas.microsoft.com/office/drawing/2014/main" id="{D0AE536F-DA8F-1231-4B05-D699971DA5AD}"/>
                </a:ext>
              </a:extLst>
            </p:cNvPr>
            <p:cNvSpPr/>
            <p:nvPr/>
          </p:nvSpPr>
          <p:spPr>
            <a:xfrm>
              <a:off x="6410966" y="197441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59" name="Google Shape;1395;p156">
              <a:extLst>
                <a:ext uri="{FF2B5EF4-FFF2-40B4-BE49-F238E27FC236}">
                  <a16:creationId xmlns:a16="http://schemas.microsoft.com/office/drawing/2014/main" id="{FC49F23A-748E-E5CE-924C-D480A0D0363B}"/>
                </a:ext>
              </a:extLst>
            </p:cNvPr>
            <p:cNvSpPr/>
            <p:nvPr/>
          </p:nvSpPr>
          <p:spPr>
            <a:xfrm>
              <a:off x="6420941" y="200559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60" name="Google Shape;1396;p156">
              <a:extLst>
                <a:ext uri="{FF2B5EF4-FFF2-40B4-BE49-F238E27FC236}">
                  <a16:creationId xmlns:a16="http://schemas.microsoft.com/office/drawing/2014/main" id="{2FECB4D2-8E0D-FE83-3026-23934532DA68}"/>
                </a:ext>
              </a:extLst>
            </p:cNvPr>
            <p:cNvSpPr/>
            <p:nvPr/>
          </p:nvSpPr>
          <p:spPr>
            <a:xfrm>
              <a:off x="11289864" y="252520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61" name="Google Shape;1397;p156">
              <a:extLst>
                <a:ext uri="{FF2B5EF4-FFF2-40B4-BE49-F238E27FC236}">
                  <a16:creationId xmlns:a16="http://schemas.microsoft.com/office/drawing/2014/main" id="{C757B396-598C-B3C0-815F-4F2D44816639}"/>
                </a:ext>
              </a:extLst>
            </p:cNvPr>
            <p:cNvSpPr/>
            <p:nvPr/>
          </p:nvSpPr>
          <p:spPr>
            <a:xfrm>
              <a:off x="6429166" y="1983763"/>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62" name="Google Shape;1398;p156">
              <a:extLst>
                <a:ext uri="{FF2B5EF4-FFF2-40B4-BE49-F238E27FC236}">
                  <a16:creationId xmlns:a16="http://schemas.microsoft.com/office/drawing/2014/main" id="{F65E8232-7C6A-91A0-9102-C62DED14C512}"/>
                </a:ext>
              </a:extLst>
            </p:cNvPr>
            <p:cNvSpPr/>
            <p:nvPr/>
          </p:nvSpPr>
          <p:spPr>
            <a:xfrm>
              <a:off x="6398168" y="2069746"/>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63" name="Google Shape;1399;p156">
              <a:extLst>
                <a:ext uri="{FF2B5EF4-FFF2-40B4-BE49-F238E27FC236}">
                  <a16:creationId xmlns:a16="http://schemas.microsoft.com/office/drawing/2014/main" id="{C98510F4-65C1-2202-BEA6-D05399C641ED}"/>
                </a:ext>
              </a:extLst>
            </p:cNvPr>
            <p:cNvSpPr/>
            <p:nvPr/>
          </p:nvSpPr>
          <p:spPr>
            <a:xfrm>
              <a:off x="6299820" y="2247328"/>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64" name="Google Shape;1400;p156">
              <a:extLst>
                <a:ext uri="{FF2B5EF4-FFF2-40B4-BE49-F238E27FC236}">
                  <a16:creationId xmlns:a16="http://schemas.microsoft.com/office/drawing/2014/main" id="{21301EEE-4A71-8C45-2E58-800B8B1610D8}"/>
                </a:ext>
              </a:extLst>
            </p:cNvPr>
            <p:cNvSpPr/>
            <p:nvPr/>
          </p:nvSpPr>
          <p:spPr>
            <a:xfrm>
              <a:off x="7138789" y="234178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65" name="Google Shape;1401;p156">
              <a:extLst>
                <a:ext uri="{FF2B5EF4-FFF2-40B4-BE49-F238E27FC236}">
                  <a16:creationId xmlns:a16="http://schemas.microsoft.com/office/drawing/2014/main" id="{B16AACFE-7E3F-4BBA-E7AA-AAC3244D0AFC}"/>
                </a:ext>
              </a:extLst>
            </p:cNvPr>
            <p:cNvSpPr/>
            <p:nvPr/>
          </p:nvSpPr>
          <p:spPr>
            <a:xfrm>
              <a:off x="7676516" y="249290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66" name="Google Shape;1402;p156">
              <a:extLst>
                <a:ext uri="{FF2B5EF4-FFF2-40B4-BE49-F238E27FC236}">
                  <a16:creationId xmlns:a16="http://schemas.microsoft.com/office/drawing/2014/main" id="{53706CF4-C0FB-EB95-25BA-7520714F0EBF}"/>
                </a:ext>
              </a:extLst>
            </p:cNvPr>
            <p:cNvSpPr/>
            <p:nvPr/>
          </p:nvSpPr>
          <p:spPr>
            <a:xfrm>
              <a:off x="6016420" y="3310855"/>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67" name="Google Shape;1403;p156">
              <a:extLst>
                <a:ext uri="{FF2B5EF4-FFF2-40B4-BE49-F238E27FC236}">
                  <a16:creationId xmlns:a16="http://schemas.microsoft.com/office/drawing/2014/main" id="{EBA7C1BC-E3E0-69AC-116D-DFDDF5EA3CB7}"/>
                </a:ext>
              </a:extLst>
            </p:cNvPr>
            <p:cNvSpPr/>
            <p:nvPr/>
          </p:nvSpPr>
          <p:spPr>
            <a:xfrm>
              <a:off x="6065731" y="3253986"/>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68" name="Google Shape;1404;p156">
              <a:extLst>
                <a:ext uri="{FF2B5EF4-FFF2-40B4-BE49-F238E27FC236}">
                  <a16:creationId xmlns:a16="http://schemas.microsoft.com/office/drawing/2014/main" id="{359E3FA3-0561-F203-96BD-0CB78BCE73A8}"/>
                </a:ext>
              </a:extLst>
            </p:cNvPr>
            <p:cNvSpPr/>
            <p:nvPr/>
          </p:nvSpPr>
          <p:spPr>
            <a:xfrm>
              <a:off x="6185250" y="320414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69" name="Google Shape;1405;p156">
              <a:extLst>
                <a:ext uri="{FF2B5EF4-FFF2-40B4-BE49-F238E27FC236}">
                  <a16:creationId xmlns:a16="http://schemas.microsoft.com/office/drawing/2014/main" id="{F7D0579A-FE8F-CA5E-AA07-EA5248FDE858}"/>
                </a:ext>
              </a:extLst>
            </p:cNvPr>
            <p:cNvSpPr/>
            <p:nvPr/>
          </p:nvSpPr>
          <p:spPr>
            <a:xfrm>
              <a:off x="6042117" y="3301120"/>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70" name="Google Shape;1406;p156">
              <a:extLst>
                <a:ext uri="{FF2B5EF4-FFF2-40B4-BE49-F238E27FC236}">
                  <a16:creationId xmlns:a16="http://schemas.microsoft.com/office/drawing/2014/main" id="{BA52C6F9-D283-E226-D98D-78B7D5DAEAF4}"/>
                </a:ext>
              </a:extLst>
            </p:cNvPr>
            <p:cNvSpPr/>
            <p:nvPr/>
          </p:nvSpPr>
          <p:spPr>
            <a:xfrm>
              <a:off x="6044938" y="3488163"/>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71" name="Google Shape;1407;p156">
              <a:extLst>
                <a:ext uri="{FF2B5EF4-FFF2-40B4-BE49-F238E27FC236}">
                  <a16:creationId xmlns:a16="http://schemas.microsoft.com/office/drawing/2014/main" id="{7C5A8874-970E-AB55-F871-1CD2797CF89E}"/>
                </a:ext>
              </a:extLst>
            </p:cNvPr>
            <p:cNvSpPr/>
            <p:nvPr/>
          </p:nvSpPr>
          <p:spPr>
            <a:xfrm>
              <a:off x="6237122" y="385866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72" name="Google Shape;1408;p156">
              <a:extLst>
                <a:ext uri="{FF2B5EF4-FFF2-40B4-BE49-F238E27FC236}">
                  <a16:creationId xmlns:a16="http://schemas.microsoft.com/office/drawing/2014/main" id="{D6BC2647-D46B-6F8E-19A0-CEE61ACDD8B5}"/>
                </a:ext>
              </a:extLst>
            </p:cNvPr>
            <p:cNvSpPr/>
            <p:nvPr/>
          </p:nvSpPr>
          <p:spPr>
            <a:xfrm>
              <a:off x="6303220" y="3912006"/>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73" name="Google Shape;1409;p156">
              <a:extLst>
                <a:ext uri="{FF2B5EF4-FFF2-40B4-BE49-F238E27FC236}">
                  <a16:creationId xmlns:a16="http://schemas.microsoft.com/office/drawing/2014/main" id="{47BA112B-40CD-AC24-A86A-D823F307C63B}"/>
                </a:ext>
              </a:extLst>
            </p:cNvPr>
            <p:cNvSpPr/>
            <p:nvPr/>
          </p:nvSpPr>
          <p:spPr>
            <a:xfrm>
              <a:off x="6334422" y="393695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74" name="Google Shape;1410;p156">
              <a:extLst>
                <a:ext uri="{FF2B5EF4-FFF2-40B4-BE49-F238E27FC236}">
                  <a16:creationId xmlns:a16="http://schemas.microsoft.com/office/drawing/2014/main" id="{B87D8564-89F7-9C04-3EB8-0C8C6B6E0467}"/>
                </a:ext>
              </a:extLst>
            </p:cNvPr>
            <p:cNvSpPr/>
            <p:nvPr/>
          </p:nvSpPr>
          <p:spPr>
            <a:xfrm>
              <a:off x="7067912" y="416643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75" name="Google Shape;1411;p156">
              <a:extLst>
                <a:ext uri="{FF2B5EF4-FFF2-40B4-BE49-F238E27FC236}">
                  <a16:creationId xmlns:a16="http://schemas.microsoft.com/office/drawing/2014/main" id="{6EE0CD87-2ACD-1B25-C73C-CC3ADA0DDCF9}"/>
                </a:ext>
              </a:extLst>
            </p:cNvPr>
            <p:cNvSpPr/>
            <p:nvPr/>
          </p:nvSpPr>
          <p:spPr>
            <a:xfrm>
              <a:off x="7028041" y="4123063"/>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76" name="Google Shape;1412;p156">
              <a:extLst>
                <a:ext uri="{FF2B5EF4-FFF2-40B4-BE49-F238E27FC236}">
                  <a16:creationId xmlns:a16="http://schemas.microsoft.com/office/drawing/2014/main" id="{F0E441AD-18B7-8668-F19B-C241276FB508}"/>
                </a:ext>
              </a:extLst>
            </p:cNvPr>
            <p:cNvSpPr/>
            <p:nvPr/>
          </p:nvSpPr>
          <p:spPr>
            <a:xfrm>
              <a:off x="7123535" y="391870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77" name="Google Shape;1413;p156">
              <a:extLst>
                <a:ext uri="{FF2B5EF4-FFF2-40B4-BE49-F238E27FC236}">
                  <a16:creationId xmlns:a16="http://schemas.microsoft.com/office/drawing/2014/main" id="{7C0C637B-DACF-4259-8C86-22664E1808C5}"/>
                </a:ext>
              </a:extLst>
            </p:cNvPr>
            <p:cNvSpPr/>
            <p:nvPr/>
          </p:nvSpPr>
          <p:spPr>
            <a:xfrm>
              <a:off x="6748822" y="3699734"/>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78" name="Google Shape;1414;p156">
              <a:extLst>
                <a:ext uri="{FF2B5EF4-FFF2-40B4-BE49-F238E27FC236}">
                  <a16:creationId xmlns:a16="http://schemas.microsoft.com/office/drawing/2014/main" id="{FEE195C8-F42D-B23F-B277-F722F1201100}"/>
                </a:ext>
              </a:extLst>
            </p:cNvPr>
            <p:cNvSpPr/>
            <p:nvPr/>
          </p:nvSpPr>
          <p:spPr>
            <a:xfrm>
              <a:off x="7662159" y="4469856"/>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79" name="Google Shape;1415;p156">
              <a:extLst>
                <a:ext uri="{FF2B5EF4-FFF2-40B4-BE49-F238E27FC236}">
                  <a16:creationId xmlns:a16="http://schemas.microsoft.com/office/drawing/2014/main" id="{B81CA673-C28E-644F-4853-C0A6D4A7BB96}"/>
                </a:ext>
              </a:extLst>
            </p:cNvPr>
            <p:cNvSpPr/>
            <p:nvPr/>
          </p:nvSpPr>
          <p:spPr>
            <a:xfrm>
              <a:off x="7694414" y="3994642"/>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80" name="Google Shape;1416;p156">
              <a:extLst>
                <a:ext uri="{FF2B5EF4-FFF2-40B4-BE49-F238E27FC236}">
                  <a16:creationId xmlns:a16="http://schemas.microsoft.com/office/drawing/2014/main" id="{418A2535-BB04-00CC-967A-5A20003A9F33}"/>
                </a:ext>
              </a:extLst>
            </p:cNvPr>
            <p:cNvSpPr/>
            <p:nvPr/>
          </p:nvSpPr>
          <p:spPr>
            <a:xfrm>
              <a:off x="7675438" y="369755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81" name="Google Shape;1417;p156">
              <a:extLst>
                <a:ext uri="{FF2B5EF4-FFF2-40B4-BE49-F238E27FC236}">
                  <a16:creationId xmlns:a16="http://schemas.microsoft.com/office/drawing/2014/main" id="{ABE0485B-5FF4-DEEC-A8F9-CD7F9506D3C6}"/>
                </a:ext>
              </a:extLst>
            </p:cNvPr>
            <p:cNvSpPr/>
            <p:nvPr/>
          </p:nvSpPr>
          <p:spPr>
            <a:xfrm>
              <a:off x="7787997" y="337232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82" name="Google Shape;1418;p156">
              <a:extLst>
                <a:ext uri="{FF2B5EF4-FFF2-40B4-BE49-F238E27FC236}">
                  <a16:creationId xmlns:a16="http://schemas.microsoft.com/office/drawing/2014/main" id="{BDBF3FA7-D17D-4EE5-1F82-27E510BC20CA}"/>
                </a:ext>
              </a:extLst>
            </p:cNvPr>
            <p:cNvSpPr/>
            <p:nvPr/>
          </p:nvSpPr>
          <p:spPr>
            <a:xfrm>
              <a:off x="7418724" y="323524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83" name="Google Shape;1419;p156">
              <a:extLst>
                <a:ext uri="{FF2B5EF4-FFF2-40B4-BE49-F238E27FC236}">
                  <a16:creationId xmlns:a16="http://schemas.microsoft.com/office/drawing/2014/main" id="{49CE3BCD-A53E-BCD0-DD58-127A1F2DFA7B}"/>
                </a:ext>
              </a:extLst>
            </p:cNvPr>
            <p:cNvSpPr/>
            <p:nvPr/>
          </p:nvSpPr>
          <p:spPr>
            <a:xfrm>
              <a:off x="7215293" y="314467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84" name="Google Shape;1420;p156">
              <a:extLst>
                <a:ext uri="{FF2B5EF4-FFF2-40B4-BE49-F238E27FC236}">
                  <a16:creationId xmlns:a16="http://schemas.microsoft.com/office/drawing/2014/main" id="{E89997C6-0F41-591B-41B1-2A9BC146FF98}"/>
                </a:ext>
              </a:extLst>
            </p:cNvPr>
            <p:cNvSpPr/>
            <p:nvPr/>
          </p:nvSpPr>
          <p:spPr>
            <a:xfrm>
              <a:off x="7937739" y="3356875"/>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85" name="Google Shape;1421;p156">
              <a:extLst>
                <a:ext uri="{FF2B5EF4-FFF2-40B4-BE49-F238E27FC236}">
                  <a16:creationId xmlns:a16="http://schemas.microsoft.com/office/drawing/2014/main" id="{518D629F-CA7F-6F03-8E03-B87E9FB26C97}"/>
                </a:ext>
              </a:extLst>
            </p:cNvPr>
            <p:cNvSpPr/>
            <p:nvPr/>
          </p:nvSpPr>
          <p:spPr>
            <a:xfrm>
              <a:off x="7933860" y="336921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86" name="Google Shape;1422;p156">
              <a:extLst>
                <a:ext uri="{FF2B5EF4-FFF2-40B4-BE49-F238E27FC236}">
                  <a16:creationId xmlns:a16="http://schemas.microsoft.com/office/drawing/2014/main" id="{013D9FBF-DF1B-80C9-1030-95069F2E0FB2}"/>
                </a:ext>
              </a:extLst>
            </p:cNvPr>
            <p:cNvSpPr/>
            <p:nvPr/>
          </p:nvSpPr>
          <p:spPr>
            <a:xfrm>
              <a:off x="7946386" y="3385490"/>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87" name="Google Shape;1423;p156">
              <a:extLst>
                <a:ext uri="{FF2B5EF4-FFF2-40B4-BE49-F238E27FC236}">
                  <a16:creationId xmlns:a16="http://schemas.microsoft.com/office/drawing/2014/main" id="{F91BDEFC-5D6F-CB45-FDE8-68405D89BE7E}"/>
                </a:ext>
              </a:extLst>
            </p:cNvPr>
            <p:cNvSpPr/>
            <p:nvPr/>
          </p:nvSpPr>
          <p:spPr>
            <a:xfrm>
              <a:off x="8220999" y="426501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88" name="Google Shape;1424;p156">
              <a:extLst>
                <a:ext uri="{FF2B5EF4-FFF2-40B4-BE49-F238E27FC236}">
                  <a16:creationId xmlns:a16="http://schemas.microsoft.com/office/drawing/2014/main" id="{E884ECED-30E6-FC63-CFA9-A577CE3260F5}"/>
                </a:ext>
              </a:extLst>
            </p:cNvPr>
            <p:cNvSpPr/>
            <p:nvPr/>
          </p:nvSpPr>
          <p:spPr>
            <a:xfrm>
              <a:off x="8788957" y="438379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89" name="Google Shape;1425;p156">
              <a:extLst>
                <a:ext uri="{FF2B5EF4-FFF2-40B4-BE49-F238E27FC236}">
                  <a16:creationId xmlns:a16="http://schemas.microsoft.com/office/drawing/2014/main" id="{03A7F573-AE81-D7B3-7D3B-7BFFD913B267}"/>
                </a:ext>
              </a:extLst>
            </p:cNvPr>
            <p:cNvSpPr/>
            <p:nvPr/>
          </p:nvSpPr>
          <p:spPr>
            <a:xfrm>
              <a:off x="8815986" y="4347103"/>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90" name="Google Shape;1426;p156">
              <a:extLst>
                <a:ext uri="{FF2B5EF4-FFF2-40B4-BE49-F238E27FC236}">
                  <a16:creationId xmlns:a16="http://schemas.microsoft.com/office/drawing/2014/main" id="{BB7A4145-436C-9B92-4481-5CCB4D92CB42}"/>
                </a:ext>
              </a:extLst>
            </p:cNvPr>
            <p:cNvSpPr/>
            <p:nvPr/>
          </p:nvSpPr>
          <p:spPr>
            <a:xfrm>
              <a:off x="8989588" y="4472673"/>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91" name="Google Shape;1427;p156">
              <a:extLst>
                <a:ext uri="{FF2B5EF4-FFF2-40B4-BE49-F238E27FC236}">
                  <a16:creationId xmlns:a16="http://schemas.microsoft.com/office/drawing/2014/main" id="{2E1A1F18-F2D6-2C6B-7514-D4AC02B72F9E}"/>
                </a:ext>
              </a:extLst>
            </p:cNvPr>
            <p:cNvSpPr/>
            <p:nvPr/>
          </p:nvSpPr>
          <p:spPr>
            <a:xfrm>
              <a:off x="8976876" y="482659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92" name="Google Shape;1428;p156">
              <a:extLst>
                <a:ext uri="{FF2B5EF4-FFF2-40B4-BE49-F238E27FC236}">
                  <a16:creationId xmlns:a16="http://schemas.microsoft.com/office/drawing/2014/main" id="{8A9A728E-FE1C-8A34-F6BA-D7C96695C6D5}"/>
                </a:ext>
              </a:extLst>
            </p:cNvPr>
            <p:cNvSpPr/>
            <p:nvPr/>
          </p:nvSpPr>
          <p:spPr>
            <a:xfrm>
              <a:off x="9390869" y="475215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93" name="Google Shape;1429;p156">
              <a:extLst>
                <a:ext uri="{FF2B5EF4-FFF2-40B4-BE49-F238E27FC236}">
                  <a16:creationId xmlns:a16="http://schemas.microsoft.com/office/drawing/2014/main" id="{DBCEDE94-11B5-AF18-D634-1C5B940D4B09}"/>
                </a:ext>
              </a:extLst>
            </p:cNvPr>
            <p:cNvSpPr/>
            <p:nvPr/>
          </p:nvSpPr>
          <p:spPr>
            <a:xfrm>
              <a:off x="9498979" y="471690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94" name="Google Shape;1430;p156">
              <a:extLst>
                <a:ext uri="{FF2B5EF4-FFF2-40B4-BE49-F238E27FC236}">
                  <a16:creationId xmlns:a16="http://schemas.microsoft.com/office/drawing/2014/main" id="{E0F95CD3-4715-BA0F-7AE9-54194A7C27F6}"/>
                </a:ext>
              </a:extLst>
            </p:cNvPr>
            <p:cNvSpPr/>
            <p:nvPr/>
          </p:nvSpPr>
          <p:spPr>
            <a:xfrm>
              <a:off x="9617871" y="476879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95" name="Google Shape;1431;p156">
              <a:extLst>
                <a:ext uri="{FF2B5EF4-FFF2-40B4-BE49-F238E27FC236}">
                  <a16:creationId xmlns:a16="http://schemas.microsoft.com/office/drawing/2014/main" id="{E73CE0EF-9560-740C-7097-93B9A5163092}"/>
                </a:ext>
              </a:extLst>
            </p:cNvPr>
            <p:cNvSpPr/>
            <p:nvPr/>
          </p:nvSpPr>
          <p:spPr>
            <a:xfrm>
              <a:off x="9329878" y="4113693"/>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96" name="Google Shape;1432;p156">
              <a:extLst>
                <a:ext uri="{FF2B5EF4-FFF2-40B4-BE49-F238E27FC236}">
                  <a16:creationId xmlns:a16="http://schemas.microsoft.com/office/drawing/2014/main" id="{1A6CA0AC-D7F9-AEC0-F14B-E82B0432CD94}"/>
                </a:ext>
              </a:extLst>
            </p:cNvPr>
            <p:cNvSpPr/>
            <p:nvPr/>
          </p:nvSpPr>
          <p:spPr>
            <a:xfrm>
              <a:off x="9238376" y="3797565"/>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97" name="Google Shape;1433;p156">
              <a:extLst>
                <a:ext uri="{FF2B5EF4-FFF2-40B4-BE49-F238E27FC236}">
                  <a16:creationId xmlns:a16="http://schemas.microsoft.com/office/drawing/2014/main" id="{9761F288-7B5F-8F84-F5C8-EA9C15B01BE9}"/>
                </a:ext>
              </a:extLst>
            </p:cNvPr>
            <p:cNvSpPr/>
            <p:nvPr/>
          </p:nvSpPr>
          <p:spPr>
            <a:xfrm>
              <a:off x="9209099" y="377080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98" name="Google Shape;1434;p156">
              <a:extLst>
                <a:ext uri="{FF2B5EF4-FFF2-40B4-BE49-F238E27FC236}">
                  <a16:creationId xmlns:a16="http://schemas.microsoft.com/office/drawing/2014/main" id="{5434350C-06F0-63B9-B43C-AA5663647C9F}"/>
                </a:ext>
              </a:extLst>
            </p:cNvPr>
            <p:cNvSpPr/>
            <p:nvPr/>
          </p:nvSpPr>
          <p:spPr>
            <a:xfrm>
              <a:off x="9047495" y="350891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099" name="Google Shape;1435;p156">
              <a:extLst>
                <a:ext uri="{FF2B5EF4-FFF2-40B4-BE49-F238E27FC236}">
                  <a16:creationId xmlns:a16="http://schemas.microsoft.com/office/drawing/2014/main" id="{87D38F73-2AF9-53A9-BD69-143A2D2891F1}"/>
                </a:ext>
              </a:extLst>
            </p:cNvPr>
            <p:cNvSpPr/>
            <p:nvPr/>
          </p:nvSpPr>
          <p:spPr>
            <a:xfrm>
              <a:off x="9300267" y="352760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00" name="Google Shape;1436;p156">
              <a:extLst>
                <a:ext uri="{FF2B5EF4-FFF2-40B4-BE49-F238E27FC236}">
                  <a16:creationId xmlns:a16="http://schemas.microsoft.com/office/drawing/2014/main" id="{9EC4EF8A-51AE-4264-DB74-A7891C2AB6E3}"/>
                </a:ext>
              </a:extLst>
            </p:cNvPr>
            <p:cNvSpPr/>
            <p:nvPr/>
          </p:nvSpPr>
          <p:spPr>
            <a:xfrm>
              <a:off x="9549551" y="354006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01" name="Google Shape;1437;p156">
              <a:extLst>
                <a:ext uri="{FF2B5EF4-FFF2-40B4-BE49-F238E27FC236}">
                  <a16:creationId xmlns:a16="http://schemas.microsoft.com/office/drawing/2014/main" id="{4DCFE3B2-DD93-9A05-945F-23848AFE82AD}"/>
                </a:ext>
              </a:extLst>
            </p:cNvPr>
            <p:cNvSpPr/>
            <p:nvPr/>
          </p:nvSpPr>
          <p:spPr>
            <a:xfrm>
              <a:off x="9523007" y="3540305"/>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02" name="Google Shape;1438;p156">
              <a:extLst>
                <a:ext uri="{FF2B5EF4-FFF2-40B4-BE49-F238E27FC236}">
                  <a16:creationId xmlns:a16="http://schemas.microsoft.com/office/drawing/2014/main" id="{18E0F4AA-E7D2-5921-B7D0-D93D48F265AB}"/>
                </a:ext>
              </a:extLst>
            </p:cNvPr>
            <p:cNvSpPr/>
            <p:nvPr/>
          </p:nvSpPr>
          <p:spPr>
            <a:xfrm>
              <a:off x="9643848" y="415260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03" name="Google Shape;1439;p156">
              <a:extLst>
                <a:ext uri="{FF2B5EF4-FFF2-40B4-BE49-F238E27FC236}">
                  <a16:creationId xmlns:a16="http://schemas.microsoft.com/office/drawing/2014/main" id="{5BC6C4AB-A0D1-2926-FDD1-CB5E8ACAF2D2}"/>
                </a:ext>
              </a:extLst>
            </p:cNvPr>
            <p:cNvSpPr/>
            <p:nvPr/>
          </p:nvSpPr>
          <p:spPr>
            <a:xfrm>
              <a:off x="9977535" y="423513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04" name="Google Shape;1440;p156">
              <a:extLst>
                <a:ext uri="{FF2B5EF4-FFF2-40B4-BE49-F238E27FC236}">
                  <a16:creationId xmlns:a16="http://schemas.microsoft.com/office/drawing/2014/main" id="{9E79E432-FC77-6A02-329B-EADB0E26623C}"/>
                </a:ext>
              </a:extLst>
            </p:cNvPr>
            <p:cNvSpPr/>
            <p:nvPr/>
          </p:nvSpPr>
          <p:spPr>
            <a:xfrm>
              <a:off x="9984190" y="4264581"/>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05" name="Google Shape;1441;p156">
              <a:extLst>
                <a:ext uri="{FF2B5EF4-FFF2-40B4-BE49-F238E27FC236}">
                  <a16:creationId xmlns:a16="http://schemas.microsoft.com/office/drawing/2014/main" id="{EF566FCC-C4B7-945D-3C64-BD8EB962C526}"/>
                </a:ext>
              </a:extLst>
            </p:cNvPr>
            <p:cNvSpPr/>
            <p:nvPr/>
          </p:nvSpPr>
          <p:spPr>
            <a:xfrm>
              <a:off x="10036065" y="439224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06" name="Google Shape;1442;p156">
              <a:extLst>
                <a:ext uri="{FF2B5EF4-FFF2-40B4-BE49-F238E27FC236}">
                  <a16:creationId xmlns:a16="http://schemas.microsoft.com/office/drawing/2014/main" id="{EF79B80C-E17A-1E9E-D267-71D95DD988D4}"/>
                </a:ext>
              </a:extLst>
            </p:cNvPr>
            <p:cNvSpPr/>
            <p:nvPr/>
          </p:nvSpPr>
          <p:spPr>
            <a:xfrm>
              <a:off x="10259322" y="417229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07" name="Google Shape;1443;p156">
              <a:extLst>
                <a:ext uri="{FF2B5EF4-FFF2-40B4-BE49-F238E27FC236}">
                  <a16:creationId xmlns:a16="http://schemas.microsoft.com/office/drawing/2014/main" id="{1951C423-1BAE-642B-3EED-89D071F39DF1}"/>
                </a:ext>
              </a:extLst>
            </p:cNvPr>
            <p:cNvSpPr/>
            <p:nvPr/>
          </p:nvSpPr>
          <p:spPr>
            <a:xfrm>
              <a:off x="10217781" y="413802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08" name="Google Shape;1444;p156">
              <a:extLst>
                <a:ext uri="{FF2B5EF4-FFF2-40B4-BE49-F238E27FC236}">
                  <a16:creationId xmlns:a16="http://schemas.microsoft.com/office/drawing/2014/main" id="{D6691395-CA9C-4F7A-62E6-7568D7121214}"/>
                </a:ext>
              </a:extLst>
            </p:cNvPr>
            <p:cNvSpPr/>
            <p:nvPr/>
          </p:nvSpPr>
          <p:spPr>
            <a:xfrm>
              <a:off x="10320593" y="409106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09" name="Google Shape;1445;p156">
              <a:extLst>
                <a:ext uri="{FF2B5EF4-FFF2-40B4-BE49-F238E27FC236}">
                  <a16:creationId xmlns:a16="http://schemas.microsoft.com/office/drawing/2014/main" id="{74D212D6-D3A6-DF7D-A176-5C421D3E4F67}"/>
                </a:ext>
              </a:extLst>
            </p:cNvPr>
            <p:cNvSpPr/>
            <p:nvPr/>
          </p:nvSpPr>
          <p:spPr>
            <a:xfrm>
              <a:off x="10231778" y="402802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10" name="Google Shape;1446;p156">
              <a:extLst>
                <a:ext uri="{FF2B5EF4-FFF2-40B4-BE49-F238E27FC236}">
                  <a16:creationId xmlns:a16="http://schemas.microsoft.com/office/drawing/2014/main" id="{B6CEDA38-B362-4F6E-52BE-F3A03546FA50}"/>
                </a:ext>
              </a:extLst>
            </p:cNvPr>
            <p:cNvSpPr/>
            <p:nvPr/>
          </p:nvSpPr>
          <p:spPr>
            <a:xfrm>
              <a:off x="10464765" y="400366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11" name="Google Shape;1447;p156">
              <a:extLst>
                <a:ext uri="{FF2B5EF4-FFF2-40B4-BE49-F238E27FC236}">
                  <a16:creationId xmlns:a16="http://schemas.microsoft.com/office/drawing/2014/main" id="{7150AC17-8F71-ED4B-890D-B8C5FC75BD67}"/>
                </a:ext>
              </a:extLst>
            </p:cNvPr>
            <p:cNvSpPr/>
            <p:nvPr/>
          </p:nvSpPr>
          <p:spPr>
            <a:xfrm>
              <a:off x="10144269" y="435815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12" name="Google Shape;1448;p156">
              <a:extLst>
                <a:ext uri="{FF2B5EF4-FFF2-40B4-BE49-F238E27FC236}">
                  <a16:creationId xmlns:a16="http://schemas.microsoft.com/office/drawing/2014/main" id="{FD216761-97CF-F06E-AE2B-3029C22BFA4D}"/>
                </a:ext>
              </a:extLst>
            </p:cNvPr>
            <p:cNvSpPr/>
            <p:nvPr/>
          </p:nvSpPr>
          <p:spPr>
            <a:xfrm>
              <a:off x="9941656" y="389879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13" name="Google Shape;1449;p156">
              <a:extLst>
                <a:ext uri="{FF2B5EF4-FFF2-40B4-BE49-F238E27FC236}">
                  <a16:creationId xmlns:a16="http://schemas.microsoft.com/office/drawing/2014/main" id="{361CF211-E222-BEA1-D30B-1CD095221176}"/>
                </a:ext>
              </a:extLst>
            </p:cNvPr>
            <p:cNvSpPr/>
            <p:nvPr/>
          </p:nvSpPr>
          <p:spPr>
            <a:xfrm>
              <a:off x="10178635" y="3586715"/>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14" name="Google Shape;1450;p156">
              <a:extLst>
                <a:ext uri="{FF2B5EF4-FFF2-40B4-BE49-F238E27FC236}">
                  <a16:creationId xmlns:a16="http://schemas.microsoft.com/office/drawing/2014/main" id="{67A2E2D1-1CCF-F73F-26C6-3C8898FEF8EA}"/>
                </a:ext>
              </a:extLst>
            </p:cNvPr>
            <p:cNvSpPr/>
            <p:nvPr/>
          </p:nvSpPr>
          <p:spPr>
            <a:xfrm>
              <a:off x="10019013" y="3578235"/>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15" name="Google Shape;1451;p156">
              <a:extLst>
                <a:ext uri="{FF2B5EF4-FFF2-40B4-BE49-F238E27FC236}">
                  <a16:creationId xmlns:a16="http://schemas.microsoft.com/office/drawing/2014/main" id="{ECA59409-E6B3-3020-6484-DE1D7807071B}"/>
                </a:ext>
              </a:extLst>
            </p:cNvPr>
            <p:cNvSpPr/>
            <p:nvPr/>
          </p:nvSpPr>
          <p:spPr>
            <a:xfrm>
              <a:off x="10062486" y="356445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16" name="Google Shape;1452;p156">
              <a:extLst>
                <a:ext uri="{FF2B5EF4-FFF2-40B4-BE49-F238E27FC236}">
                  <a16:creationId xmlns:a16="http://schemas.microsoft.com/office/drawing/2014/main" id="{1B897627-E9A8-CA3B-A640-D3A18E715B69}"/>
                </a:ext>
              </a:extLst>
            </p:cNvPr>
            <p:cNvSpPr/>
            <p:nvPr/>
          </p:nvSpPr>
          <p:spPr>
            <a:xfrm>
              <a:off x="9973642" y="335635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17" name="Google Shape;1453;p156">
              <a:extLst>
                <a:ext uri="{FF2B5EF4-FFF2-40B4-BE49-F238E27FC236}">
                  <a16:creationId xmlns:a16="http://schemas.microsoft.com/office/drawing/2014/main" id="{C022A3DC-358C-29D9-07F2-19481829B24C}"/>
                </a:ext>
              </a:extLst>
            </p:cNvPr>
            <p:cNvSpPr/>
            <p:nvPr/>
          </p:nvSpPr>
          <p:spPr>
            <a:xfrm>
              <a:off x="10154816" y="343024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18" name="Google Shape;1454;p156">
              <a:extLst>
                <a:ext uri="{FF2B5EF4-FFF2-40B4-BE49-F238E27FC236}">
                  <a16:creationId xmlns:a16="http://schemas.microsoft.com/office/drawing/2014/main" id="{90B96BE8-96B6-AB46-2128-08CCC17C7AA0}"/>
                </a:ext>
              </a:extLst>
            </p:cNvPr>
            <p:cNvSpPr/>
            <p:nvPr/>
          </p:nvSpPr>
          <p:spPr>
            <a:xfrm>
              <a:off x="10174728" y="334327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19" name="Google Shape;1455;p156">
              <a:extLst>
                <a:ext uri="{FF2B5EF4-FFF2-40B4-BE49-F238E27FC236}">
                  <a16:creationId xmlns:a16="http://schemas.microsoft.com/office/drawing/2014/main" id="{2E9C1627-8352-8557-38F0-91A0A78FA6DE}"/>
                </a:ext>
              </a:extLst>
            </p:cNvPr>
            <p:cNvSpPr/>
            <p:nvPr/>
          </p:nvSpPr>
          <p:spPr>
            <a:xfrm>
              <a:off x="10309503" y="337128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20" name="Google Shape;1456;p156">
              <a:extLst>
                <a:ext uri="{FF2B5EF4-FFF2-40B4-BE49-F238E27FC236}">
                  <a16:creationId xmlns:a16="http://schemas.microsoft.com/office/drawing/2014/main" id="{F0F8530E-0241-BFFC-7098-E16414A5B67A}"/>
                </a:ext>
              </a:extLst>
            </p:cNvPr>
            <p:cNvSpPr/>
            <p:nvPr/>
          </p:nvSpPr>
          <p:spPr>
            <a:xfrm>
              <a:off x="10295326" y="3291864"/>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21" name="Google Shape;1457;p156">
              <a:extLst>
                <a:ext uri="{FF2B5EF4-FFF2-40B4-BE49-F238E27FC236}">
                  <a16:creationId xmlns:a16="http://schemas.microsoft.com/office/drawing/2014/main" id="{43F8138D-A240-ECDB-2C08-73286A5C6E10}"/>
                </a:ext>
              </a:extLst>
            </p:cNvPr>
            <p:cNvSpPr/>
            <p:nvPr/>
          </p:nvSpPr>
          <p:spPr>
            <a:xfrm>
              <a:off x="9589675" y="338444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22" name="Google Shape;1458;p156">
              <a:extLst>
                <a:ext uri="{FF2B5EF4-FFF2-40B4-BE49-F238E27FC236}">
                  <a16:creationId xmlns:a16="http://schemas.microsoft.com/office/drawing/2014/main" id="{E114FA37-26D1-6DD5-FFEA-F17FE4C3D9F5}"/>
                </a:ext>
              </a:extLst>
            </p:cNvPr>
            <p:cNvSpPr/>
            <p:nvPr/>
          </p:nvSpPr>
          <p:spPr>
            <a:xfrm>
              <a:off x="9071847" y="353050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23" name="Google Shape;1459;p156">
              <a:extLst>
                <a:ext uri="{FF2B5EF4-FFF2-40B4-BE49-F238E27FC236}">
                  <a16:creationId xmlns:a16="http://schemas.microsoft.com/office/drawing/2014/main" id="{C10B1598-69C0-409D-D837-28214F739ED0}"/>
                </a:ext>
              </a:extLst>
            </p:cNvPr>
            <p:cNvSpPr/>
            <p:nvPr/>
          </p:nvSpPr>
          <p:spPr>
            <a:xfrm>
              <a:off x="9135232" y="315038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24" name="Google Shape;1460;p156">
              <a:extLst>
                <a:ext uri="{FF2B5EF4-FFF2-40B4-BE49-F238E27FC236}">
                  <a16:creationId xmlns:a16="http://schemas.microsoft.com/office/drawing/2014/main" id="{2C6C2148-03D8-CDD6-948B-AA0C4FCE31B1}"/>
                </a:ext>
              </a:extLst>
            </p:cNvPr>
            <p:cNvSpPr/>
            <p:nvPr/>
          </p:nvSpPr>
          <p:spPr>
            <a:xfrm>
              <a:off x="8888159" y="320265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25" name="Google Shape;1461;p156">
              <a:extLst>
                <a:ext uri="{FF2B5EF4-FFF2-40B4-BE49-F238E27FC236}">
                  <a16:creationId xmlns:a16="http://schemas.microsoft.com/office/drawing/2014/main" id="{26C96BED-092E-CBBA-55A4-919C0D33DE3C}"/>
                </a:ext>
              </a:extLst>
            </p:cNvPr>
            <p:cNvSpPr/>
            <p:nvPr/>
          </p:nvSpPr>
          <p:spPr>
            <a:xfrm>
              <a:off x="8908011" y="3210473"/>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26" name="Google Shape;1462;p156">
              <a:extLst>
                <a:ext uri="{FF2B5EF4-FFF2-40B4-BE49-F238E27FC236}">
                  <a16:creationId xmlns:a16="http://schemas.microsoft.com/office/drawing/2014/main" id="{9AEF7285-0682-6FF0-2949-CA82A9E4267F}"/>
                </a:ext>
              </a:extLst>
            </p:cNvPr>
            <p:cNvSpPr/>
            <p:nvPr/>
          </p:nvSpPr>
          <p:spPr>
            <a:xfrm>
              <a:off x="9157586" y="3157545"/>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27" name="Google Shape;1463;p156">
              <a:extLst>
                <a:ext uri="{FF2B5EF4-FFF2-40B4-BE49-F238E27FC236}">
                  <a16:creationId xmlns:a16="http://schemas.microsoft.com/office/drawing/2014/main" id="{24669667-C9F1-16BC-EA3A-75DD75808D2C}"/>
                </a:ext>
              </a:extLst>
            </p:cNvPr>
            <p:cNvSpPr/>
            <p:nvPr/>
          </p:nvSpPr>
          <p:spPr>
            <a:xfrm>
              <a:off x="9589675" y="325939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28" name="Google Shape;1464;p156">
              <a:extLst>
                <a:ext uri="{FF2B5EF4-FFF2-40B4-BE49-F238E27FC236}">
                  <a16:creationId xmlns:a16="http://schemas.microsoft.com/office/drawing/2014/main" id="{C32145A5-4CDD-2D78-0FED-3E7A39BFBE1A}"/>
                </a:ext>
              </a:extLst>
            </p:cNvPr>
            <p:cNvSpPr/>
            <p:nvPr/>
          </p:nvSpPr>
          <p:spPr>
            <a:xfrm>
              <a:off x="9589675" y="310893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29" name="Google Shape;1465;p156">
              <a:extLst>
                <a:ext uri="{FF2B5EF4-FFF2-40B4-BE49-F238E27FC236}">
                  <a16:creationId xmlns:a16="http://schemas.microsoft.com/office/drawing/2014/main" id="{CE139641-825D-682E-80CA-96934613EEE7}"/>
                </a:ext>
              </a:extLst>
            </p:cNvPr>
            <p:cNvSpPr/>
            <p:nvPr/>
          </p:nvSpPr>
          <p:spPr>
            <a:xfrm>
              <a:off x="9742540" y="314036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30" name="Google Shape;1466;p156">
              <a:extLst>
                <a:ext uri="{FF2B5EF4-FFF2-40B4-BE49-F238E27FC236}">
                  <a16:creationId xmlns:a16="http://schemas.microsoft.com/office/drawing/2014/main" id="{6C4DAE81-4F22-2E81-581B-5B03FAA8D07F}"/>
                </a:ext>
              </a:extLst>
            </p:cNvPr>
            <p:cNvSpPr/>
            <p:nvPr/>
          </p:nvSpPr>
          <p:spPr>
            <a:xfrm>
              <a:off x="9939118" y="308535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31" name="Google Shape;1467;p156">
              <a:extLst>
                <a:ext uri="{FF2B5EF4-FFF2-40B4-BE49-F238E27FC236}">
                  <a16:creationId xmlns:a16="http://schemas.microsoft.com/office/drawing/2014/main" id="{113D2439-A656-4DB8-6EDD-5AC2D377806F}"/>
                </a:ext>
              </a:extLst>
            </p:cNvPr>
            <p:cNvSpPr/>
            <p:nvPr/>
          </p:nvSpPr>
          <p:spPr>
            <a:xfrm>
              <a:off x="10207696" y="315961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32" name="Google Shape;1468;p156">
              <a:extLst>
                <a:ext uri="{FF2B5EF4-FFF2-40B4-BE49-F238E27FC236}">
                  <a16:creationId xmlns:a16="http://schemas.microsoft.com/office/drawing/2014/main" id="{BDCA6DAD-7F1E-41A6-F423-ECF6C57572AD}"/>
                </a:ext>
              </a:extLst>
            </p:cNvPr>
            <p:cNvSpPr/>
            <p:nvPr/>
          </p:nvSpPr>
          <p:spPr>
            <a:xfrm>
              <a:off x="10425791" y="3114385"/>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33" name="Google Shape;1469;p156">
              <a:extLst>
                <a:ext uri="{FF2B5EF4-FFF2-40B4-BE49-F238E27FC236}">
                  <a16:creationId xmlns:a16="http://schemas.microsoft.com/office/drawing/2014/main" id="{9BB38773-C503-8A25-84D3-3557245D6197}"/>
                </a:ext>
              </a:extLst>
            </p:cNvPr>
            <p:cNvSpPr/>
            <p:nvPr/>
          </p:nvSpPr>
          <p:spPr>
            <a:xfrm>
              <a:off x="10447595" y="316028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34" name="Google Shape;1470;p156">
              <a:extLst>
                <a:ext uri="{FF2B5EF4-FFF2-40B4-BE49-F238E27FC236}">
                  <a16:creationId xmlns:a16="http://schemas.microsoft.com/office/drawing/2014/main" id="{670D5EC8-54A4-E5FB-2578-B1E98DD7E809}"/>
                </a:ext>
              </a:extLst>
            </p:cNvPr>
            <p:cNvSpPr/>
            <p:nvPr/>
          </p:nvSpPr>
          <p:spPr>
            <a:xfrm>
              <a:off x="10207696" y="3065536"/>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35" name="Google Shape;1471;p156">
              <a:extLst>
                <a:ext uri="{FF2B5EF4-FFF2-40B4-BE49-F238E27FC236}">
                  <a16:creationId xmlns:a16="http://schemas.microsoft.com/office/drawing/2014/main" id="{FFE259C6-9491-87AC-95C5-38862BFCDBF4}"/>
                </a:ext>
              </a:extLst>
            </p:cNvPr>
            <p:cNvSpPr/>
            <p:nvPr/>
          </p:nvSpPr>
          <p:spPr>
            <a:xfrm>
              <a:off x="10408868" y="3065536"/>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36" name="Google Shape;1472;p156">
              <a:extLst>
                <a:ext uri="{FF2B5EF4-FFF2-40B4-BE49-F238E27FC236}">
                  <a16:creationId xmlns:a16="http://schemas.microsoft.com/office/drawing/2014/main" id="{0030B063-AE72-9AFF-DD88-D1401FE68FF9}"/>
                </a:ext>
              </a:extLst>
            </p:cNvPr>
            <p:cNvSpPr/>
            <p:nvPr/>
          </p:nvSpPr>
          <p:spPr>
            <a:xfrm>
              <a:off x="10220082" y="294606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37" name="Google Shape;1473;p156">
              <a:extLst>
                <a:ext uri="{FF2B5EF4-FFF2-40B4-BE49-F238E27FC236}">
                  <a16:creationId xmlns:a16="http://schemas.microsoft.com/office/drawing/2014/main" id="{6F731638-9968-32C1-C659-8DB91B0B8F3A}"/>
                </a:ext>
              </a:extLst>
            </p:cNvPr>
            <p:cNvSpPr/>
            <p:nvPr/>
          </p:nvSpPr>
          <p:spPr>
            <a:xfrm>
              <a:off x="10246295" y="2963300"/>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38" name="Google Shape;1474;p156">
              <a:extLst>
                <a:ext uri="{FF2B5EF4-FFF2-40B4-BE49-F238E27FC236}">
                  <a16:creationId xmlns:a16="http://schemas.microsoft.com/office/drawing/2014/main" id="{7A1EA192-8978-3CF6-CB7D-6F02430FD448}"/>
                </a:ext>
              </a:extLst>
            </p:cNvPr>
            <p:cNvSpPr/>
            <p:nvPr/>
          </p:nvSpPr>
          <p:spPr>
            <a:xfrm>
              <a:off x="9967800" y="2912639"/>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39" name="Google Shape;1475;p156">
              <a:extLst>
                <a:ext uri="{FF2B5EF4-FFF2-40B4-BE49-F238E27FC236}">
                  <a16:creationId xmlns:a16="http://schemas.microsoft.com/office/drawing/2014/main" id="{DB920404-976D-58D5-FAF9-1133CAF9B30B}"/>
                </a:ext>
              </a:extLst>
            </p:cNvPr>
            <p:cNvSpPr/>
            <p:nvPr/>
          </p:nvSpPr>
          <p:spPr>
            <a:xfrm>
              <a:off x="9719201" y="2912639"/>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40" name="Google Shape;1476;p156">
              <a:extLst>
                <a:ext uri="{FF2B5EF4-FFF2-40B4-BE49-F238E27FC236}">
                  <a16:creationId xmlns:a16="http://schemas.microsoft.com/office/drawing/2014/main" id="{D1B641A6-6D66-8404-8737-BEB09C547479}"/>
                </a:ext>
              </a:extLst>
            </p:cNvPr>
            <p:cNvSpPr/>
            <p:nvPr/>
          </p:nvSpPr>
          <p:spPr>
            <a:xfrm>
              <a:off x="9624437" y="2984661"/>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41" name="Google Shape;1477;p156">
              <a:extLst>
                <a:ext uri="{FF2B5EF4-FFF2-40B4-BE49-F238E27FC236}">
                  <a16:creationId xmlns:a16="http://schemas.microsoft.com/office/drawing/2014/main" id="{56B6F8D9-8E51-C642-B518-1E9FC5649E13}"/>
                </a:ext>
              </a:extLst>
            </p:cNvPr>
            <p:cNvSpPr/>
            <p:nvPr/>
          </p:nvSpPr>
          <p:spPr>
            <a:xfrm>
              <a:off x="9774982" y="3073365"/>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42" name="Google Shape;1478;p156">
              <a:extLst>
                <a:ext uri="{FF2B5EF4-FFF2-40B4-BE49-F238E27FC236}">
                  <a16:creationId xmlns:a16="http://schemas.microsoft.com/office/drawing/2014/main" id="{B9F792DC-667C-69D7-8763-757337E11CD3}"/>
                </a:ext>
              </a:extLst>
            </p:cNvPr>
            <p:cNvSpPr/>
            <p:nvPr/>
          </p:nvSpPr>
          <p:spPr>
            <a:xfrm>
              <a:off x="9541598" y="2900067"/>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43" name="Google Shape;1479;p156">
              <a:extLst>
                <a:ext uri="{FF2B5EF4-FFF2-40B4-BE49-F238E27FC236}">
                  <a16:creationId xmlns:a16="http://schemas.microsoft.com/office/drawing/2014/main" id="{8694FCA6-989A-214C-FF8E-BC23FF9D2746}"/>
                </a:ext>
              </a:extLst>
            </p:cNvPr>
            <p:cNvSpPr/>
            <p:nvPr/>
          </p:nvSpPr>
          <p:spPr>
            <a:xfrm>
              <a:off x="9575233" y="2932100"/>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44" name="Google Shape;1480;p156">
              <a:extLst>
                <a:ext uri="{FF2B5EF4-FFF2-40B4-BE49-F238E27FC236}">
                  <a16:creationId xmlns:a16="http://schemas.microsoft.com/office/drawing/2014/main" id="{E2BC5368-ADA5-75C2-CAE4-DDFCB4A34D00}"/>
                </a:ext>
              </a:extLst>
            </p:cNvPr>
            <p:cNvSpPr/>
            <p:nvPr/>
          </p:nvSpPr>
          <p:spPr>
            <a:xfrm>
              <a:off x="9384037" y="284203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45" name="Google Shape;1481;p156">
              <a:extLst>
                <a:ext uri="{FF2B5EF4-FFF2-40B4-BE49-F238E27FC236}">
                  <a16:creationId xmlns:a16="http://schemas.microsoft.com/office/drawing/2014/main" id="{E97284DB-E209-8CD3-D28E-E5BA7058DEA0}"/>
                </a:ext>
              </a:extLst>
            </p:cNvPr>
            <p:cNvSpPr/>
            <p:nvPr/>
          </p:nvSpPr>
          <p:spPr>
            <a:xfrm>
              <a:off x="9226997" y="263123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46" name="Google Shape;1482;p156">
              <a:extLst>
                <a:ext uri="{FF2B5EF4-FFF2-40B4-BE49-F238E27FC236}">
                  <a16:creationId xmlns:a16="http://schemas.microsoft.com/office/drawing/2014/main" id="{F274EC90-1D61-D5B0-7679-3E3DBD1D2A38}"/>
                </a:ext>
              </a:extLst>
            </p:cNvPr>
            <p:cNvSpPr/>
            <p:nvPr/>
          </p:nvSpPr>
          <p:spPr>
            <a:xfrm>
              <a:off x="9152928" y="2686179"/>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47" name="Google Shape;1483;p156">
              <a:extLst>
                <a:ext uri="{FF2B5EF4-FFF2-40B4-BE49-F238E27FC236}">
                  <a16:creationId xmlns:a16="http://schemas.microsoft.com/office/drawing/2014/main" id="{AA923FBA-1603-2F85-BA12-D0582F985D7E}"/>
                </a:ext>
              </a:extLst>
            </p:cNvPr>
            <p:cNvSpPr/>
            <p:nvPr/>
          </p:nvSpPr>
          <p:spPr>
            <a:xfrm>
              <a:off x="9200148" y="2696032"/>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48" name="Google Shape;1484;p156">
              <a:extLst>
                <a:ext uri="{FF2B5EF4-FFF2-40B4-BE49-F238E27FC236}">
                  <a16:creationId xmlns:a16="http://schemas.microsoft.com/office/drawing/2014/main" id="{0B504A2C-4DFB-B312-34F4-E0388C8111D3}"/>
                </a:ext>
              </a:extLst>
            </p:cNvPr>
            <p:cNvSpPr/>
            <p:nvPr/>
          </p:nvSpPr>
          <p:spPr>
            <a:xfrm>
              <a:off x="9488510" y="271392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49" name="Google Shape;1485;p156">
              <a:extLst>
                <a:ext uri="{FF2B5EF4-FFF2-40B4-BE49-F238E27FC236}">
                  <a16:creationId xmlns:a16="http://schemas.microsoft.com/office/drawing/2014/main" id="{8BC11E1A-9949-26FF-CF67-69AA74FECE29}"/>
                </a:ext>
              </a:extLst>
            </p:cNvPr>
            <p:cNvSpPr/>
            <p:nvPr/>
          </p:nvSpPr>
          <p:spPr>
            <a:xfrm>
              <a:off x="9717775" y="271378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50" name="Google Shape;1486;p156">
              <a:extLst>
                <a:ext uri="{FF2B5EF4-FFF2-40B4-BE49-F238E27FC236}">
                  <a16:creationId xmlns:a16="http://schemas.microsoft.com/office/drawing/2014/main" id="{14F315CE-9D43-C10D-6050-F6C64F8E99A2}"/>
                </a:ext>
              </a:extLst>
            </p:cNvPr>
            <p:cNvSpPr/>
            <p:nvPr/>
          </p:nvSpPr>
          <p:spPr>
            <a:xfrm>
              <a:off x="9666954" y="2764535"/>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51" name="Google Shape;1487;p156">
              <a:extLst>
                <a:ext uri="{FF2B5EF4-FFF2-40B4-BE49-F238E27FC236}">
                  <a16:creationId xmlns:a16="http://schemas.microsoft.com/office/drawing/2014/main" id="{3D9339BC-AFF0-C634-BC7E-D769A3C38027}"/>
                </a:ext>
              </a:extLst>
            </p:cNvPr>
            <p:cNvSpPr/>
            <p:nvPr/>
          </p:nvSpPr>
          <p:spPr>
            <a:xfrm>
              <a:off x="9936098" y="267123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52" name="Google Shape;1488;p156">
              <a:extLst>
                <a:ext uri="{FF2B5EF4-FFF2-40B4-BE49-F238E27FC236}">
                  <a16:creationId xmlns:a16="http://schemas.microsoft.com/office/drawing/2014/main" id="{B4BEBC98-5022-6B70-15B4-83BA913F0C7D}"/>
                </a:ext>
              </a:extLst>
            </p:cNvPr>
            <p:cNvSpPr/>
            <p:nvPr/>
          </p:nvSpPr>
          <p:spPr>
            <a:xfrm>
              <a:off x="11598609" y="2329095"/>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53" name="Google Shape;1489;p156">
              <a:extLst>
                <a:ext uri="{FF2B5EF4-FFF2-40B4-BE49-F238E27FC236}">
                  <a16:creationId xmlns:a16="http://schemas.microsoft.com/office/drawing/2014/main" id="{8C9DCDAC-147E-2F10-3F2F-70B01F9A2A27}"/>
                </a:ext>
              </a:extLst>
            </p:cNvPr>
            <p:cNvSpPr/>
            <p:nvPr/>
          </p:nvSpPr>
          <p:spPr>
            <a:xfrm>
              <a:off x="11480336" y="2463032"/>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54" name="Google Shape;1490;p156">
              <a:extLst>
                <a:ext uri="{FF2B5EF4-FFF2-40B4-BE49-F238E27FC236}">
                  <a16:creationId xmlns:a16="http://schemas.microsoft.com/office/drawing/2014/main" id="{C3F77209-9ECC-52EE-92C0-4B6A265AAD9A}"/>
                </a:ext>
              </a:extLst>
            </p:cNvPr>
            <p:cNvSpPr/>
            <p:nvPr/>
          </p:nvSpPr>
          <p:spPr>
            <a:xfrm>
              <a:off x="11465853" y="268229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55" name="Google Shape;1491;p156">
              <a:extLst>
                <a:ext uri="{FF2B5EF4-FFF2-40B4-BE49-F238E27FC236}">
                  <a16:creationId xmlns:a16="http://schemas.microsoft.com/office/drawing/2014/main" id="{D36F5F3C-9F59-B018-8398-133229F9B750}"/>
                </a:ext>
              </a:extLst>
            </p:cNvPr>
            <p:cNvSpPr/>
            <p:nvPr/>
          </p:nvSpPr>
          <p:spPr>
            <a:xfrm>
              <a:off x="11457394" y="2728614"/>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56" name="Google Shape;1492;p156">
              <a:extLst>
                <a:ext uri="{FF2B5EF4-FFF2-40B4-BE49-F238E27FC236}">
                  <a16:creationId xmlns:a16="http://schemas.microsoft.com/office/drawing/2014/main" id="{52D98BD5-A5F5-CD9B-9853-C74CC4185038}"/>
                </a:ext>
              </a:extLst>
            </p:cNvPr>
            <p:cNvSpPr/>
            <p:nvPr/>
          </p:nvSpPr>
          <p:spPr>
            <a:xfrm>
              <a:off x="11295713" y="271731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57" name="Google Shape;1493;p156">
              <a:extLst>
                <a:ext uri="{FF2B5EF4-FFF2-40B4-BE49-F238E27FC236}">
                  <a16:creationId xmlns:a16="http://schemas.microsoft.com/office/drawing/2014/main" id="{3E101AFB-9A75-7563-5BD8-FF0202DED6FD}"/>
                </a:ext>
              </a:extLst>
            </p:cNvPr>
            <p:cNvSpPr/>
            <p:nvPr/>
          </p:nvSpPr>
          <p:spPr>
            <a:xfrm>
              <a:off x="11315158" y="2782583"/>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58" name="Google Shape;1494;p156">
              <a:extLst>
                <a:ext uri="{FF2B5EF4-FFF2-40B4-BE49-F238E27FC236}">
                  <a16:creationId xmlns:a16="http://schemas.microsoft.com/office/drawing/2014/main" id="{582B6AB3-BEA3-9A7F-1FCD-784AD48C1749}"/>
                </a:ext>
              </a:extLst>
            </p:cNvPr>
            <p:cNvSpPr/>
            <p:nvPr/>
          </p:nvSpPr>
          <p:spPr>
            <a:xfrm>
              <a:off x="11315158" y="2846088"/>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59" name="Google Shape;1495;p156">
              <a:extLst>
                <a:ext uri="{FF2B5EF4-FFF2-40B4-BE49-F238E27FC236}">
                  <a16:creationId xmlns:a16="http://schemas.microsoft.com/office/drawing/2014/main" id="{F563785A-8A63-B33C-D96F-F6EE05275FF3}"/>
                </a:ext>
              </a:extLst>
            </p:cNvPr>
            <p:cNvSpPr/>
            <p:nvPr/>
          </p:nvSpPr>
          <p:spPr>
            <a:xfrm>
              <a:off x="11143187" y="2719181"/>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60" name="Google Shape;1496;p156">
              <a:extLst>
                <a:ext uri="{FF2B5EF4-FFF2-40B4-BE49-F238E27FC236}">
                  <a16:creationId xmlns:a16="http://schemas.microsoft.com/office/drawing/2014/main" id="{B01006C0-B2A8-09AB-9C49-37F3AE146443}"/>
                </a:ext>
              </a:extLst>
            </p:cNvPr>
            <p:cNvSpPr/>
            <p:nvPr/>
          </p:nvSpPr>
          <p:spPr>
            <a:xfrm>
              <a:off x="11175988" y="2750924"/>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61" name="Google Shape;1497;p156">
              <a:extLst>
                <a:ext uri="{FF2B5EF4-FFF2-40B4-BE49-F238E27FC236}">
                  <a16:creationId xmlns:a16="http://schemas.microsoft.com/office/drawing/2014/main" id="{C1546E58-69F7-2CB4-71F5-AB5D7CADE533}"/>
                </a:ext>
              </a:extLst>
            </p:cNvPr>
            <p:cNvSpPr/>
            <p:nvPr/>
          </p:nvSpPr>
          <p:spPr>
            <a:xfrm>
              <a:off x="10777641" y="2766604"/>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62" name="Google Shape;1498;p156">
              <a:extLst>
                <a:ext uri="{FF2B5EF4-FFF2-40B4-BE49-F238E27FC236}">
                  <a16:creationId xmlns:a16="http://schemas.microsoft.com/office/drawing/2014/main" id="{085C9CA1-D359-8A3A-5EEA-3BE86912FA2C}"/>
                </a:ext>
              </a:extLst>
            </p:cNvPr>
            <p:cNvSpPr/>
            <p:nvPr/>
          </p:nvSpPr>
          <p:spPr>
            <a:xfrm>
              <a:off x="10675339" y="282204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63" name="Google Shape;1499;p156">
              <a:extLst>
                <a:ext uri="{FF2B5EF4-FFF2-40B4-BE49-F238E27FC236}">
                  <a16:creationId xmlns:a16="http://schemas.microsoft.com/office/drawing/2014/main" id="{29A36064-25A5-6661-C6F6-46DC4DF84658}"/>
                </a:ext>
              </a:extLst>
            </p:cNvPr>
            <p:cNvSpPr/>
            <p:nvPr/>
          </p:nvSpPr>
          <p:spPr>
            <a:xfrm>
              <a:off x="11239970" y="292882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64" name="Google Shape;1500;p156">
              <a:extLst>
                <a:ext uri="{FF2B5EF4-FFF2-40B4-BE49-F238E27FC236}">
                  <a16:creationId xmlns:a16="http://schemas.microsoft.com/office/drawing/2014/main" id="{85FE09F7-443F-3E60-875A-787F46DB8CAA}"/>
                </a:ext>
              </a:extLst>
            </p:cNvPr>
            <p:cNvSpPr/>
            <p:nvPr/>
          </p:nvSpPr>
          <p:spPr>
            <a:xfrm>
              <a:off x="10672674" y="2803845"/>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65" name="Google Shape;1501;p156">
              <a:extLst>
                <a:ext uri="{FF2B5EF4-FFF2-40B4-BE49-F238E27FC236}">
                  <a16:creationId xmlns:a16="http://schemas.microsoft.com/office/drawing/2014/main" id="{B45C2BF2-9DFB-8C84-BCAA-517163251A7E}"/>
                </a:ext>
              </a:extLst>
            </p:cNvPr>
            <p:cNvSpPr/>
            <p:nvPr/>
          </p:nvSpPr>
          <p:spPr>
            <a:xfrm>
              <a:off x="11174756" y="298439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66" name="Google Shape;1502;p156">
              <a:extLst>
                <a:ext uri="{FF2B5EF4-FFF2-40B4-BE49-F238E27FC236}">
                  <a16:creationId xmlns:a16="http://schemas.microsoft.com/office/drawing/2014/main" id="{4A97D40D-CE89-A232-723E-70BE35D97CFE}"/>
                </a:ext>
              </a:extLst>
            </p:cNvPr>
            <p:cNvSpPr/>
            <p:nvPr/>
          </p:nvSpPr>
          <p:spPr>
            <a:xfrm>
              <a:off x="11317640" y="297568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67" name="Google Shape;1503;p156">
              <a:extLst>
                <a:ext uri="{FF2B5EF4-FFF2-40B4-BE49-F238E27FC236}">
                  <a16:creationId xmlns:a16="http://schemas.microsoft.com/office/drawing/2014/main" id="{8017F533-E34A-B443-8560-2D763BEB3075}"/>
                </a:ext>
              </a:extLst>
            </p:cNvPr>
            <p:cNvSpPr/>
            <p:nvPr/>
          </p:nvSpPr>
          <p:spPr>
            <a:xfrm>
              <a:off x="11250432" y="3043386"/>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68" name="Google Shape;1504;p156">
              <a:extLst>
                <a:ext uri="{FF2B5EF4-FFF2-40B4-BE49-F238E27FC236}">
                  <a16:creationId xmlns:a16="http://schemas.microsoft.com/office/drawing/2014/main" id="{B3E854E4-C70C-4E45-9AE9-DD22737512B8}"/>
                </a:ext>
              </a:extLst>
            </p:cNvPr>
            <p:cNvSpPr/>
            <p:nvPr/>
          </p:nvSpPr>
          <p:spPr>
            <a:xfrm>
              <a:off x="11147641" y="303759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69" name="Google Shape;1505;p156">
              <a:extLst>
                <a:ext uri="{FF2B5EF4-FFF2-40B4-BE49-F238E27FC236}">
                  <a16:creationId xmlns:a16="http://schemas.microsoft.com/office/drawing/2014/main" id="{340266A5-FB7D-BE75-3FB4-B25046489E3A}"/>
                </a:ext>
              </a:extLst>
            </p:cNvPr>
            <p:cNvSpPr/>
            <p:nvPr/>
          </p:nvSpPr>
          <p:spPr>
            <a:xfrm>
              <a:off x="11284990" y="2941626"/>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70" name="Google Shape;1506;p156">
              <a:extLst>
                <a:ext uri="{FF2B5EF4-FFF2-40B4-BE49-F238E27FC236}">
                  <a16:creationId xmlns:a16="http://schemas.microsoft.com/office/drawing/2014/main" id="{98157D2D-2BB3-4945-0709-9BE38DBF6733}"/>
                </a:ext>
              </a:extLst>
            </p:cNvPr>
            <p:cNvSpPr/>
            <p:nvPr/>
          </p:nvSpPr>
          <p:spPr>
            <a:xfrm>
              <a:off x="11250432" y="299959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71" name="Google Shape;1507;p156">
              <a:extLst>
                <a:ext uri="{FF2B5EF4-FFF2-40B4-BE49-F238E27FC236}">
                  <a16:creationId xmlns:a16="http://schemas.microsoft.com/office/drawing/2014/main" id="{171065CD-23DD-99D1-A4E6-1D2DA35C0D74}"/>
                </a:ext>
              </a:extLst>
            </p:cNvPr>
            <p:cNvSpPr/>
            <p:nvPr/>
          </p:nvSpPr>
          <p:spPr>
            <a:xfrm>
              <a:off x="11205412" y="3026657"/>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72" name="Google Shape;1508;p156">
              <a:extLst>
                <a:ext uri="{FF2B5EF4-FFF2-40B4-BE49-F238E27FC236}">
                  <a16:creationId xmlns:a16="http://schemas.microsoft.com/office/drawing/2014/main" id="{F2F15EE4-8A1E-ACE7-2E96-BCF7BCA7F496}"/>
                </a:ext>
              </a:extLst>
            </p:cNvPr>
            <p:cNvSpPr/>
            <p:nvPr/>
          </p:nvSpPr>
          <p:spPr>
            <a:xfrm>
              <a:off x="10941891" y="3149189"/>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73" name="Google Shape;1509;p156">
              <a:extLst>
                <a:ext uri="{FF2B5EF4-FFF2-40B4-BE49-F238E27FC236}">
                  <a16:creationId xmlns:a16="http://schemas.microsoft.com/office/drawing/2014/main" id="{CE6A5E3F-57B9-9A80-F707-D65A385A7D89}"/>
                </a:ext>
              </a:extLst>
            </p:cNvPr>
            <p:cNvSpPr/>
            <p:nvPr/>
          </p:nvSpPr>
          <p:spPr>
            <a:xfrm>
              <a:off x="10944262" y="3046413"/>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74" name="Google Shape;1510;p156">
              <a:extLst>
                <a:ext uri="{FF2B5EF4-FFF2-40B4-BE49-F238E27FC236}">
                  <a16:creationId xmlns:a16="http://schemas.microsoft.com/office/drawing/2014/main" id="{B7966341-7EEB-57FD-570F-5DCB289C5BD7}"/>
                </a:ext>
              </a:extLst>
            </p:cNvPr>
            <p:cNvSpPr/>
            <p:nvPr/>
          </p:nvSpPr>
          <p:spPr>
            <a:xfrm>
              <a:off x="10981573" y="3255352"/>
              <a:ext cx="80700" cy="80700"/>
            </a:xfrm>
            <a:prstGeom prst="ellipse">
              <a:avLst/>
            </a:prstGeom>
            <a:solidFill>
              <a:schemeClr val="accent1">
                <a:alpha val="67450"/>
              </a:schemeClr>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75" name="Google Shape;1511;p156">
              <a:extLst>
                <a:ext uri="{FF2B5EF4-FFF2-40B4-BE49-F238E27FC236}">
                  <a16:creationId xmlns:a16="http://schemas.microsoft.com/office/drawing/2014/main" id="{DD724E94-FDEA-18E7-02B4-C9FF920F809F}"/>
                </a:ext>
              </a:extLst>
            </p:cNvPr>
            <p:cNvSpPr/>
            <p:nvPr/>
          </p:nvSpPr>
          <p:spPr>
            <a:xfrm>
              <a:off x="11062066" y="3077099"/>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76" name="Google Shape;1512;p156">
              <a:extLst>
                <a:ext uri="{FF2B5EF4-FFF2-40B4-BE49-F238E27FC236}">
                  <a16:creationId xmlns:a16="http://schemas.microsoft.com/office/drawing/2014/main" id="{F8C243FA-B718-EE2F-CF8D-F7708B14C34D}"/>
                </a:ext>
              </a:extLst>
            </p:cNvPr>
            <p:cNvSpPr/>
            <p:nvPr/>
          </p:nvSpPr>
          <p:spPr>
            <a:xfrm>
              <a:off x="11183852" y="314718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77" name="Google Shape;1513;p156">
              <a:extLst>
                <a:ext uri="{FF2B5EF4-FFF2-40B4-BE49-F238E27FC236}">
                  <a16:creationId xmlns:a16="http://schemas.microsoft.com/office/drawing/2014/main" id="{37F68900-B2F4-041E-C74A-118FF9ACC1C6}"/>
                </a:ext>
              </a:extLst>
            </p:cNvPr>
            <p:cNvSpPr/>
            <p:nvPr/>
          </p:nvSpPr>
          <p:spPr>
            <a:xfrm>
              <a:off x="11223285" y="318704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78" name="Google Shape;1514;p156">
              <a:extLst>
                <a:ext uri="{FF2B5EF4-FFF2-40B4-BE49-F238E27FC236}">
                  <a16:creationId xmlns:a16="http://schemas.microsoft.com/office/drawing/2014/main" id="{8C3562A0-17A8-052C-284E-868CEE2AB100}"/>
                </a:ext>
              </a:extLst>
            </p:cNvPr>
            <p:cNvSpPr/>
            <p:nvPr/>
          </p:nvSpPr>
          <p:spPr>
            <a:xfrm>
              <a:off x="11077114" y="3132993"/>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79" name="Google Shape;1515;p156">
              <a:extLst>
                <a:ext uri="{FF2B5EF4-FFF2-40B4-BE49-F238E27FC236}">
                  <a16:creationId xmlns:a16="http://schemas.microsoft.com/office/drawing/2014/main" id="{F1D4CF6A-8364-6552-7D3D-1333CEF83B5E}"/>
                </a:ext>
              </a:extLst>
            </p:cNvPr>
            <p:cNvSpPr/>
            <p:nvPr/>
          </p:nvSpPr>
          <p:spPr>
            <a:xfrm>
              <a:off x="11129590" y="3138994"/>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80" name="Google Shape;1516;p156">
              <a:extLst>
                <a:ext uri="{FF2B5EF4-FFF2-40B4-BE49-F238E27FC236}">
                  <a16:creationId xmlns:a16="http://schemas.microsoft.com/office/drawing/2014/main" id="{E94899C9-D358-31D2-C6F2-694595E48D25}"/>
                </a:ext>
              </a:extLst>
            </p:cNvPr>
            <p:cNvSpPr/>
            <p:nvPr/>
          </p:nvSpPr>
          <p:spPr>
            <a:xfrm>
              <a:off x="11210196" y="322397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81" name="Google Shape;1517;p156">
              <a:extLst>
                <a:ext uri="{FF2B5EF4-FFF2-40B4-BE49-F238E27FC236}">
                  <a16:creationId xmlns:a16="http://schemas.microsoft.com/office/drawing/2014/main" id="{20602131-1EE7-B702-2118-BCB61B8CDD7A}"/>
                </a:ext>
              </a:extLst>
            </p:cNvPr>
            <p:cNvSpPr/>
            <p:nvPr/>
          </p:nvSpPr>
          <p:spPr>
            <a:xfrm>
              <a:off x="11113539" y="322397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82" name="Google Shape;1518;p156">
              <a:extLst>
                <a:ext uri="{FF2B5EF4-FFF2-40B4-BE49-F238E27FC236}">
                  <a16:creationId xmlns:a16="http://schemas.microsoft.com/office/drawing/2014/main" id="{B69A38B2-5407-D648-6659-BBC26CCEE4FA}"/>
                </a:ext>
              </a:extLst>
            </p:cNvPr>
            <p:cNvSpPr/>
            <p:nvPr/>
          </p:nvSpPr>
          <p:spPr>
            <a:xfrm>
              <a:off x="11065707" y="322397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83" name="Google Shape;1519;p156">
              <a:extLst>
                <a:ext uri="{FF2B5EF4-FFF2-40B4-BE49-F238E27FC236}">
                  <a16:creationId xmlns:a16="http://schemas.microsoft.com/office/drawing/2014/main" id="{2F96B020-7214-D81A-1C6C-E6F9EA1ADDCD}"/>
                </a:ext>
              </a:extLst>
            </p:cNvPr>
            <p:cNvSpPr/>
            <p:nvPr/>
          </p:nvSpPr>
          <p:spPr>
            <a:xfrm>
              <a:off x="10586812" y="319705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84" name="Google Shape;1520;p156">
              <a:extLst>
                <a:ext uri="{FF2B5EF4-FFF2-40B4-BE49-F238E27FC236}">
                  <a16:creationId xmlns:a16="http://schemas.microsoft.com/office/drawing/2014/main" id="{819F8C50-C391-F91F-B59C-93F3CE6AA5C7}"/>
                </a:ext>
              </a:extLst>
            </p:cNvPr>
            <p:cNvSpPr/>
            <p:nvPr/>
          </p:nvSpPr>
          <p:spPr>
            <a:xfrm>
              <a:off x="10602747" y="3183012"/>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85" name="Google Shape;1521;p156">
              <a:extLst>
                <a:ext uri="{FF2B5EF4-FFF2-40B4-BE49-F238E27FC236}">
                  <a16:creationId xmlns:a16="http://schemas.microsoft.com/office/drawing/2014/main" id="{E9CF7312-85D7-ADFD-D168-5D7F449B6231}"/>
                </a:ext>
              </a:extLst>
            </p:cNvPr>
            <p:cNvSpPr/>
            <p:nvPr/>
          </p:nvSpPr>
          <p:spPr>
            <a:xfrm>
              <a:off x="10719193" y="3073848"/>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86" name="Google Shape;1522;p156">
              <a:extLst>
                <a:ext uri="{FF2B5EF4-FFF2-40B4-BE49-F238E27FC236}">
                  <a16:creationId xmlns:a16="http://schemas.microsoft.com/office/drawing/2014/main" id="{0601F5EC-696A-8A14-52E6-081A5BE628A8}"/>
                </a:ext>
              </a:extLst>
            </p:cNvPr>
            <p:cNvSpPr/>
            <p:nvPr/>
          </p:nvSpPr>
          <p:spPr>
            <a:xfrm>
              <a:off x="11144723" y="322397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87" name="Google Shape;1523;p156">
              <a:extLst>
                <a:ext uri="{FF2B5EF4-FFF2-40B4-BE49-F238E27FC236}">
                  <a16:creationId xmlns:a16="http://schemas.microsoft.com/office/drawing/2014/main" id="{4A0997C2-D898-094B-0D8D-1FEDE02DFE1A}"/>
                </a:ext>
              </a:extLst>
            </p:cNvPr>
            <p:cNvSpPr/>
            <p:nvPr/>
          </p:nvSpPr>
          <p:spPr>
            <a:xfrm>
              <a:off x="10941313" y="333352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88" name="Google Shape;1524;p156">
              <a:extLst>
                <a:ext uri="{FF2B5EF4-FFF2-40B4-BE49-F238E27FC236}">
                  <a16:creationId xmlns:a16="http://schemas.microsoft.com/office/drawing/2014/main" id="{1703EB98-8EA4-53DB-47D7-E9B6950C649F}"/>
                </a:ext>
              </a:extLst>
            </p:cNvPr>
            <p:cNvSpPr/>
            <p:nvPr/>
          </p:nvSpPr>
          <p:spPr>
            <a:xfrm>
              <a:off x="10963179" y="335207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89" name="Google Shape;1525;p156">
              <a:extLst>
                <a:ext uri="{FF2B5EF4-FFF2-40B4-BE49-F238E27FC236}">
                  <a16:creationId xmlns:a16="http://schemas.microsoft.com/office/drawing/2014/main" id="{69D7B6BA-E4DF-5D5A-7092-B437D478D40E}"/>
                </a:ext>
              </a:extLst>
            </p:cNvPr>
            <p:cNvSpPr/>
            <p:nvPr/>
          </p:nvSpPr>
          <p:spPr>
            <a:xfrm>
              <a:off x="10604740" y="383071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90" name="Google Shape;1526;p156">
              <a:extLst>
                <a:ext uri="{FF2B5EF4-FFF2-40B4-BE49-F238E27FC236}">
                  <a16:creationId xmlns:a16="http://schemas.microsoft.com/office/drawing/2014/main" id="{6203FCA4-F589-1A9B-4847-E5110E2DF0DD}"/>
                </a:ext>
              </a:extLst>
            </p:cNvPr>
            <p:cNvSpPr/>
            <p:nvPr/>
          </p:nvSpPr>
          <p:spPr>
            <a:xfrm>
              <a:off x="11115729" y="3597934"/>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91" name="Google Shape;1527;p156">
              <a:extLst>
                <a:ext uri="{FF2B5EF4-FFF2-40B4-BE49-F238E27FC236}">
                  <a16:creationId xmlns:a16="http://schemas.microsoft.com/office/drawing/2014/main" id="{07566A09-5DBB-67C0-7DBD-AFF7FCFE2235}"/>
                </a:ext>
              </a:extLst>
            </p:cNvPr>
            <p:cNvSpPr/>
            <p:nvPr/>
          </p:nvSpPr>
          <p:spPr>
            <a:xfrm>
              <a:off x="10626211" y="3874950"/>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92" name="Google Shape;1528;p156">
              <a:extLst>
                <a:ext uri="{FF2B5EF4-FFF2-40B4-BE49-F238E27FC236}">
                  <a16:creationId xmlns:a16="http://schemas.microsoft.com/office/drawing/2014/main" id="{294A24A2-FB1D-111B-5112-6DE16A223CD4}"/>
                </a:ext>
              </a:extLst>
            </p:cNvPr>
            <p:cNvSpPr/>
            <p:nvPr/>
          </p:nvSpPr>
          <p:spPr>
            <a:xfrm>
              <a:off x="10640292" y="461747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93" name="Google Shape;1529;p156">
              <a:extLst>
                <a:ext uri="{FF2B5EF4-FFF2-40B4-BE49-F238E27FC236}">
                  <a16:creationId xmlns:a16="http://schemas.microsoft.com/office/drawing/2014/main" id="{D88B585C-DC35-BB3F-6FCA-0B230D197810}"/>
                </a:ext>
              </a:extLst>
            </p:cNvPr>
            <p:cNvSpPr/>
            <p:nvPr/>
          </p:nvSpPr>
          <p:spPr>
            <a:xfrm>
              <a:off x="10811916" y="4902049"/>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94" name="Google Shape;1530;p156">
              <a:extLst>
                <a:ext uri="{FF2B5EF4-FFF2-40B4-BE49-F238E27FC236}">
                  <a16:creationId xmlns:a16="http://schemas.microsoft.com/office/drawing/2014/main" id="{5103FC59-7E0B-7988-D01D-6EC741282F0B}"/>
                </a:ext>
              </a:extLst>
            </p:cNvPr>
            <p:cNvSpPr/>
            <p:nvPr/>
          </p:nvSpPr>
          <p:spPr>
            <a:xfrm>
              <a:off x="10739226" y="4759147"/>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95" name="Google Shape;1531;p156">
              <a:extLst>
                <a:ext uri="{FF2B5EF4-FFF2-40B4-BE49-F238E27FC236}">
                  <a16:creationId xmlns:a16="http://schemas.microsoft.com/office/drawing/2014/main" id="{37C58CF2-2560-6895-8B80-4539C5BF382D}"/>
                </a:ext>
              </a:extLst>
            </p:cNvPr>
            <p:cNvSpPr/>
            <p:nvPr/>
          </p:nvSpPr>
          <p:spPr>
            <a:xfrm>
              <a:off x="10599714" y="4932536"/>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96" name="Google Shape;1532;p156">
              <a:extLst>
                <a:ext uri="{FF2B5EF4-FFF2-40B4-BE49-F238E27FC236}">
                  <a16:creationId xmlns:a16="http://schemas.microsoft.com/office/drawing/2014/main" id="{D64E4457-32A6-CC04-6DE2-2F0C26C1D24C}"/>
                </a:ext>
              </a:extLst>
            </p:cNvPr>
            <p:cNvSpPr/>
            <p:nvPr/>
          </p:nvSpPr>
          <p:spPr>
            <a:xfrm>
              <a:off x="10575207" y="496252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97" name="Google Shape;1533;p156">
              <a:extLst>
                <a:ext uri="{FF2B5EF4-FFF2-40B4-BE49-F238E27FC236}">
                  <a16:creationId xmlns:a16="http://schemas.microsoft.com/office/drawing/2014/main" id="{81BB5E46-DD1A-1064-99A4-E7FF165A1373}"/>
                </a:ext>
              </a:extLst>
            </p:cNvPr>
            <p:cNvSpPr/>
            <p:nvPr/>
          </p:nvSpPr>
          <p:spPr>
            <a:xfrm>
              <a:off x="10940022" y="520680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98" name="Google Shape;1534;p156">
              <a:extLst>
                <a:ext uri="{FF2B5EF4-FFF2-40B4-BE49-F238E27FC236}">
                  <a16:creationId xmlns:a16="http://schemas.microsoft.com/office/drawing/2014/main" id="{EFC04E71-BD7E-69EA-DB85-85B0174320E8}"/>
                </a:ext>
              </a:extLst>
            </p:cNvPr>
            <p:cNvSpPr/>
            <p:nvPr/>
          </p:nvSpPr>
          <p:spPr>
            <a:xfrm>
              <a:off x="10920650" y="5216144"/>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199" name="Google Shape;1535;p156">
              <a:extLst>
                <a:ext uri="{FF2B5EF4-FFF2-40B4-BE49-F238E27FC236}">
                  <a16:creationId xmlns:a16="http://schemas.microsoft.com/office/drawing/2014/main" id="{822444F8-3F82-168F-99C6-533916D7F50A}"/>
                </a:ext>
              </a:extLst>
            </p:cNvPr>
            <p:cNvSpPr/>
            <p:nvPr/>
          </p:nvSpPr>
          <p:spPr>
            <a:xfrm>
              <a:off x="8065158" y="5495570"/>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00" name="Google Shape;1536;p156">
              <a:extLst>
                <a:ext uri="{FF2B5EF4-FFF2-40B4-BE49-F238E27FC236}">
                  <a16:creationId xmlns:a16="http://schemas.microsoft.com/office/drawing/2014/main" id="{550868C7-6E35-BC29-88F7-45E730224803}"/>
                </a:ext>
              </a:extLst>
            </p:cNvPr>
            <p:cNvSpPr/>
            <p:nvPr/>
          </p:nvSpPr>
          <p:spPr>
            <a:xfrm>
              <a:off x="7909779" y="5402892"/>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01" name="Google Shape;1537;p156">
              <a:extLst>
                <a:ext uri="{FF2B5EF4-FFF2-40B4-BE49-F238E27FC236}">
                  <a16:creationId xmlns:a16="http://schemas.microsoft.com/office/drawing/2014/main" id="{B5E0D697-B267-94BA-3C7E-14333C323185}"/>
                </a:ext>
              </a:extLst>
            </p:cNvPr>
            <p:cNvSpPr/>
            <p:nvPr/>
          </p:nvSpPr>
          <p:spPr>
            <a:xfrm>
              <a:off x="7780017" y="5311870"/>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02" name="Google Shape;1538;p156">
              <a:extLst>
                <a:ext uri="{FF2B5EF4-FFF2-40B4-BE49-F238E27FC236}">
                  <a16:creationId xmlns:a16="http://schemas.microsoft.com/office/drawing/2014/main" id="{026B4FBD-BE7F-C895-C00F-F3346F95AAEC}"/>
                </a:ext>
              </a:extLst>
            </p:cNvPr>
            <p:cNvSpPr/>
            <p:nvPr/>
          </p:nvSpPr>
          <p:spPr>
            <a:xfrm>
              <a:off x="6806521" y="562618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03" name="Google Shape;1539;p156">
              <a:extLst>
                <a:ext uri="{FF2B5EF4-FFF2-40B4-BE49-F238E27FC236}">
                  <a16:creationId xmlns:a16="http://schemas.microsoft.com/office/drawing/2014/main" id="{E37D047A-AAF6-EF09-0039-B983908FB2D9}"/>
                </a:ext>
              </a:extLst>
            </p:cNvPr>
            <p:cNvSpPr/>
            <p:nvPr/>
          </p:nvSpPr>
          <p:spPr>
            <a:xfrm>
              <a:off x="6826834" y="5638641"/>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04" name="Google Shape;1540;p156">
              <a:extLst>
                <a:ext uri="{FF2B5EF4-FFF2-40B4-BE49-F238E27FC236}">
                  <a16:creationId xmlns:a16="http://schemas.microsoft.com/office/drawing/2014/main" id="{BB113036-BE62-EBA4-0A22-D93CAF10E569}"/>
                </a:ext>
              </a:extLst>
            </p:cNvPr>
            <p:cNvSpPr/>
            <p:nvPr/>
          </p:nvSpPr>
          <p:spPr>
            <a:xfrm>
              <a:off x="6499571" y="579436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05" name="Google Shape;1541;p156">
              <a:extLst>
                <a:ext uri="{FF2B5EF4-FFF2-40B4-BE49-F238E27FC236}">
                  <a16:creationId xmlns:a16="http://schemas.microsoft.com/office/drawing/2014/main" id="{252A66B6-89D3-9E97-5AC7-801CB3CAEF23}"/>
                </a:ext>
              </a:extLst>
            </p:cNvPr>
            <p:cNvSpPr/>
            <p:nvPr/>
          </p:nvSpPr>
          <p:spPr>
            <a:xfrm>
              <a:off x="6904018" y="5662426"/>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06" name="Google Shape;1542;p156">
              <a:extLst>
                <a:ext uri="{FF2B5EF4-FFF2-40B4-BE49-F238E27FC236}">
                  <a16:creationId xmlns:a16="http://schemas.microsoft.com/office/drawing/2014/main" id="{751C7DBE-ACC2-BAA2-F602-09ACA49AA30D}"/>
                </a:ext>
              </a:extLst>
            </p:cNvPr>
            <p:cNvSpPr/>
            <p:nvPr/>
          </p:nvSpPr>
          <p:spPr>
            <a:xfrm>
              <a:off x="6806521" y="5573813"/>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07" name="Google Shape;1543;p156">
              <a:extLst>
                <a:ext uri="{FF2B5EF4-FFF2-40B4-BE49-F238E27FC236}">
                  <a16:creationId xmlns:a16="http://schemas.microsoft.com/office/drawing/2014/main" id="{6D354D3D-6AD9-FBE5-FC7D-553C1D7FAB69}"/>
                </a:ext>
              </a:extLst>
            </p:cNvPr>
            <p:cNvSpPr/>
            <p:nvPr/>
          </p:nvSpPr>
          <p:spPr>
            <a:xfrm>
              <a:off x="6876014" y="5285097"/>
              <a:ext cx="80700" cy="80700"/>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08" name="Google Shape;1544;p156">
              <a:extLst>
                <a:ext uri="{FF2B5EF4-FFF2-40B4-BE49-F238E27FC236}">
                  <a16:creationId xmlns:a16="http://schemas.microsoft.com/office/drawing/2014/main" id="{4C90894B-7390-A73D-BDA6-9A9E969FE413}"/>
                </a:ext>
              </a:extLst>
            </p:cNvPr>
            <p:cNvSpPr/>
            <p:nvPr/>
          </p:nvSpPr>
          <p:spPr>
            <a:xfrm>
              <a:off x="10991262" y="3093620"/>
              <a:ext cx="80700" cy="80700"/>
            </a:xfrm>
            <a:prstGeom prst="ellipse">
              <a:avLst/>
            </a:prstGeom>
            <a:solidFill>
              <a:schemeClr val="accent3"/>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09" name="Google Shape;1545;p156">
              <a:extLst>
                <a:ext uri="{FF2B5EF4-FFF2-40B4-BE49-F238E27FC236}">
                  <a16:creationId xmlns:a16="http://schemas.microsoft.com/office/drawing/2014/main" id="{3A350D13-65BC-4EB2-F141-5A1C44D198C9}"/>
                </a:ext>
              </a:extLst>
            </p:cNvPr>
            <p:cNvSpPr/>
            <p:nvPr/>
          </p:nvSpPr>
          <p:spPr>
            <a:xfrm>
              <a:off x="11053503" y="3179076"/>
              <a:ext cx="80700" cy="80700"/>
            </a:xfrm>
            <a:prstGeom prst="ellipse">
              <a:avLst/>
            </a:prstGeom>
            <a:solidFill>
              <a:schemeClr val="accent3"/>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10" name="Google Shape;1546;p156">
              <a:extLst>
                <a:ext uri="{FF2B5EF4-FFF2-40B4-BE49-F238E27FC236}">
                  <a16:creationId xmlns:a16="http://schemas.microsoft.com/office/drawing/2014/main" id="{80232C15-19C6-ED82-CEAC-6100F4892D85}"/>
                </a:ext>
              </a:extLst>
            </p:cNvPr>
            <p:cNvSpPr/>
            <p:nvPr/>
          </p:nvSpPr>
          <p:spPr>
            <a:xfrm>
              <a:off x="10954788" y="3183577"/>
              <a:ext cx="80700" cy="80700"/>
            </a:xfrm>
            <a:prstGeom prst="ellipse">
              <a:avLst/>
            </a:prstGeom>
            <a:solidFill>
              <a:schemeClr val="accent3"/>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11" name="Google Shape;1547;p156">
              <a:extLst>
                <a:ext uri="{FF2B5EF4-FFF2-40B4-BE49-F238E27FC236}">
                  <a16:creationId xmlns:a16="http://schemas.microsoft.com/office/drawing/2014/main" id="{95060E99-2DB0-39C1-DD31-63EA316CB1A9}"/>
                </a:ext>
              </a:extLst>
            </p:cNvPr>
            <p:cNvSpPr/>
            <p:nvPr/>
          </p:nvSpPr>
          <p:spPr>
            <a:xfrm>
              <a:off x="11046009" y="3356802"/>
              <a:ext cx="80700" cy="80700"/>
            </a:xfrm>
            <a:prstGeom prst="ellipse">
              <a:avLst/>
            </a:prstGeom>
            <a:solidFill>
              <a:schemeClr val="accent2"/>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sp>
          <p:nvSpPr>
            <p:cNvPr id="1212" name="Google Shape;1548;p156">
              <a:extLst>
                <a:ext uri="{FF2B5EF4-FFF2-40B4-BE49-F238E27FC236}">
                  <a16:creationId xmlns:a16="http://schemas.microsoft.com/office/drawing/2014/main" id="{AD51CD69-3F75-06AC-11C1-6193E221B0D2}"/>
                </a:ext>
              </a:extLst>
            </p:cNvPr>
            <p:cNvSpPr/>
            <p:nvPr/>
          </p:nvSpPr>
          <p:spPr>
            <a:xfrm>
              <a:off x="10996776" y="3263762"/>
              <a:ext cx="80700" cy="80700"/>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Light"/>
                <a:ea typeface="Open Sans Light"/>
                <a:cs typeface="Open Sans Light"/>
                <a:sym typeface="Open Sans"/>
              </a:endParaRPr>
            </a:p>
          </p:txBody>
        </p:sp>
      </p:grpSp>
      <p:graphicFrame>
        <p:nvGraphicFramePr>
          <p:cNvPr id="1281" name="Table 1280">
            <a:extLst>
              <a:ext uri="{FF2B5EF4-FFF2-40B4-BE49-F238E27FC236}">
                <a16:creationId xmlns:a16="http://schemas.microsoft.com/office/drawing/2014/main" id="{7A159A2A-7548-AD54-0C3F-B0B5EC09111E}"/>
              </a:ext>
            </a:extLst>
          </p:cNvPr>
          <p:cNvGraphicFramePr>
            <a:graphicFrameLocks noGrp="1"/>
          </p:cNvGraphicFramePr>
          <p:nvPr/>
        </p:nvGraphicFramePr>
        <p:xfrm>
          <a:off x="612114" y="1920757"/>
          <a:ext cx="4705350" cy="4257675"/>
        </p:xfrm>
        <a:graphic>
          <a:graphicData uri="http://schemas.openxmlformats.org/drawingml/2006/table">
            <a:tbl>
              <a:tblPr/>
              <a:tblGrid>
                <a:gridCol w="1276350">
                  <a:extLst>
                    <a:ext uri="{9D8B030D-6E8A-4147-A177-3AD203B41FA5}">
                      <a16:colId xmlns:a16="http://schemas.microsoft.com/office/drawing/2014/main" val="686456855"/>
                    </a:ext>
                  </a:extLst>
                </a:gridCol>
                <a:gridCol w="3429000">
                  <a:extLst>
                    <a:ext uri="{9D8B030D-6E8A-4147-A177-3AD203B41FA5}">
                      <a16:colId xmlns:a16="http://schemas.microsoft.com/office/drawing/2014/main" val="2650767727"/>
                    </a:ext>
                  </a:extLst>
                </a:gridCol>
              </a:tblGrid>
              <a:tr h="676275">
                <a:tc>
                  <a:txBody>
                    <a:bodyPr/>
                    <a:lstStyle/>
                    <a:p>
                      <a:pPr algn="r" fontAlgn="base">
                        <a:lnSpc>
                          <a:spcPts val="2850"/>
                        </a:lnSpc>
                        <a:buNone/>
                      </a:pPr>
                      <a:r>
                        <a:rPr lang="en-US" sz="2400" b="1" i="0">
                          <a:solidFill>
                            <a:srgbClr val="4671A9"/>
                          </a:solidFill>
                          <a:effectLst/>
                          <a:latin typeface="+mn-lt"/>
                        </a:rPr>
                        <a:t>740+</a:t>
                      </a:r>
                      <a:r>
                        <a:rPr lang="en-US" sz="2400" b="0" i="0">
                          <a:solidFill>
                            <a:srgbClr val="000000"/>
                          </a:solidFill>
                          <a:effectLst/>
                          <a:latin typeface="+mn-lt"/>
                        </a:rPr>
                        <a:t>​</a:t>
                      </a:r>
                      <a:endParaRPr lang="en-US" b="0" i="0">
                        <a:solidFill>
                          <a:srgbClr val="000000"/>
                        </a:solidFill>
                        <a:effectLst/>
                        <a:latin typeface="+mn-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0478" cap="flat" cmpd="sng" algn="ctr">
                      <a:solidFill>
                        <a:srgbClr val="D9D9D9"/>
                      </a:solidFill>
                      <a:prstDash val="solid"/>
                      <a:round/>
                      <a:headEnd type="none" w="med" len="med"/>
                      <a:tailEnd type="none" w="med" len="med"/>
                    </a:lnB>
                    <a:noFill/>
                  </a:tcPr>
                </a:tc>
                <a:tc>
                  <a:txBody>
                    <a:bodyPr/>
                    <a:lstStyle/>
                    <a:p>
                      <a:pPr algn="l" fontAlgn="base">
                        <a:lnSpc>
                          <a:spcPts val="2175"/>
                        </a:lnSpc>
                        <a:buNone/>
                      </a:pPr>
                      <a:r>
                        <a:rPr lang="en-US" sz="1800" b="0" i="0">
                          <a:solidFill>
                            <a:schemeClr val="tx2"/>
                          </a:solidFill>
                          <a:effectLst/>
                          <a:latin typeface="+mn-lt"/>
                        </a:rPr>
                        <a:t>Hospitals and health systems</a:t>
                      </a:r>
                      <a:endParaRPr lang="en-US" b="0" i="0">
                        <a:solidFill>
                          <a:schemeClr val="tx2"/>
                        </a:solidFill>
                        <a:effectLst/>
                        <a:latin typeface="+mn-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0478"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611364973"/>
                  </a:ext>
                </a:extLst>
              </a:tr>
              <a:tr h="895350">
                <a:tc>
                  <a:txBody>
                    <a:bodyPr/>
                    <a:lstStyle/>
                    <a:p>
                      <a:pPr algn="r" fontAlgn="base">
                        <a:lnSpc>
                          <a:spcPts val="2850"/>
                        </a:lnSpc>
                        <a:buNone/>
                      </a:pPr>
                      <a:r>
                        <a:rPr lang="en-US" sz="2400" b="1" i="0">
                          <a:solidFill>
                            <a:srgbClr val="4671A9"/>
                          </a:solidFill>
                          <a:effectLst/>
                          <a:latin typeface="+mn-lt"/>
                        </a:rPr>
                        <a:t>2,500+</a:t>
                      </a:r>
                      <a:r>
                        <a:rPr lang="en-US" sz="2400" b="0" i="0">
                          <a:solidFill>
                            <a:srgbClr val="000000"/>
                          </a:solidFill>
                          <a:effectLst/>
                          <a:latin typeface="+mn-lt"/>
                        </a:rPr>
                        <a:t>​</a:t>
                      </a:r>
                      <a:endParaRPr lang="en-US" b="0" i="0">
                        <a:solidFill>
                          <a:srgbClr val="000000"/>
                        </a:solidFill>
                        <a:effectLst/>
                        <a:latin typeface="+mn-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0478" cap="flat" cmpd="sng" algn="ctr">
                      <a:solidFill>
                        <a:srgbClr val="D9D9D9"/>
                      </a:solidFill>
                      <a:prstDash val="solid"/>
                      <a:round/>
                      <a:headEnd type="none" w="med" len="med"/>
                      <a:tailEnd type="none" w="med" len="med"/>
                    </a:lnT>
                    <a:lnB w="10478" cap="flat" cmpd="sng" algn="ctr">
                      <a:solidFill>
                        <a:srgbClr val="D9D9D9"/>
                      </a:solidFill>
                      <a:prstDash val="solid"/>
                      <a:round/>
                      <a:headEnd type="none" w="med" len="med"/>
                      <a:tailEnd type="none" w="med" len="med"/>
                    </a:lnB>
                    <a:noFill/>
                  </a:tcPr>
                </a:tc>
                <a:tc>
                  <a:txBody>
                    <a:bodyPr/>
                    <a:lstStyle/>
                    <a:p>
                      <a:pPr algn="l" fontAlgn="base">
                        <a:lnSpc>
                          <a:spcPts val="2175"/>
                        </a:lnSpc>
                        <a:buNone/>
                      </a:pPr>
                      <a:r>
                        <a:rPr lang="en-US" sz="1800" b="0" i="0">
                          <a:solidFill>
                            <a:schemeClr val="tx2"/>
                          </a:solidFill>
                          <a:effectLst/>
                          <a:latin typeface="+mn-lt"/>
                        </a:rPr>
                        <a:t>Ambulatory care organizations</a:t>
                      </a:r>
                      <a:endParaRPr lang="en-US" b="0" i="0">
                        <a:solidFill>
                          <a:schemeClr val="tx2"/>
                        </a:solidFill>
                        <a:effectLst/>
                        <a:latin typeface="+mn-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0478" cap="flat" cmpd="sng" algn="ctr">
                      <a:solidFill>
                        <a:srgbClr val="D9D9D9"/>
                      </a:solidFill>
                      <a:prstDash val="solid"/>
                      <a:round/>
                      <a:headEnd type="none" w="med" len="med"/>
                      <a:tailEnd type="none" w="med" len="med"/>
                    </a:lnT>
                    <a:lnB w="10478"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102135046"/>
                  </a:ext>
                </a:extLst>
              </a:tr>
              <a:tr h="895350">
                <a:tc>
                  <a:txBody>
                    <a:bodyPr/>
                    <a:lstStyle/>
                    <a:p>
                      <a:pPr algn="r" fontAlgn="base">
                        <a:lnSpc>
                          <a:spcPts val="2850"/>
                        </a:lnSpc>
                        <a:buNone/>
                      </a:pPr>
                      <a:r>
                        <a:rPr lang="en-US" sz="2400" b="1" i="0">
                          <a:solidFill>
                            <a:srgbClr val="4671A9"/>
                          </a:solidFill>
                          <a:effectLst/>
                          <a:latin typeface="+mn-lt"/>
                        </a:rPr>
                        <a:t>110+</a:t>
                      </a:r>
                      <a:r>
                        <a:rPr lang="en-US" sz="2400" b="0" i="0">
                          <a:solidFill>
                            <a:srgbClr val="000000"/>
                          </a:solidFill>
                          <a:effectLst/>
                          <a:latin typeface="+mn-lt"/>
                        </a:rPr>
                        <a:t>​</a:t>
                      </a:r>
                      <a:endParaRPr lang="en-US" b="0" i="0">
                        <a:solidFill>
                          <a:srgbClr val="000000"/>
                        </a:solidFill>
                        <a:effectLst/>
                        <a:latin typeface="+mn-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0478" cap="flat" cmpd="sng" algn="ctr">
                      <a:solidFill>
                        <a:srgbClr val="D9D9D9"/>
                      </a:solidFill>
                      <a:prstDash val="solid"/>
                      <a:round/>
                      <a:headEnd type="none" w="med" len="med"/>
                      <a:tailEnd type="none" w="med" len="med"/>
                    </a:lnT>
                    <a:lnB w="10478" cap="flat" cmpd="sng" algn="ctr">
                      <a:solidFill>
                        <a:srgbClr val="D9D9D9"/>
                      </a:solidFill>
                      <a:prstDash val="solid"/>
                      <a:round/>
                      <a:headEnd type="none" w="med" len="med"/>
                      <a:tailEnd type="none" w="med" len="med"/>
                    </a:lnB>
                    <a:noFill/>
                  </a:tcPr>
                </a:tc>
                <a:tc>
                  <a:txBody>
                    <a:bodyPr/>
                    <a:lstStyle/>
                    <a:p>
                      <a:pPr algn="l" fontAlgn="base">
                        <a:lnSpc>
                          <a:spcPts val="2175"/>
                        </a:lnSpc>
                        <a:buNone/>
                      </a:pPr>
                      <a:r>
                        <a:rPr lang="en-US" sz="1800" b="0" i="0">
                          <a:solidFill>
                            <a:schemeClr val="tx2"/>
                          </a:solidFill>
                          <a:effectLst/>
                          <a:latin typeface="+mn-lt"/>
                        </a:rPr>
                        <a:t>Health plan brands</a:t>
                      </a:r>
                      <a:endParaRPr lang="en-US" b="0" i="0">
                        <a:solidFill>
                          <a:schemeClr val="tx2"/>
                        </a:solidFill>
                        <a:effectLst/>
                        <a:latin typeface="+mn-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0478" cap="flat" cmpd="sng" algn="ctr">
                      <a:solidFill>
                        <a:srgbClr val="D9D9D9"/>
                      </a:solidFill>
                      <a:prstDash val="solid"/>
                      <a:round/>
                      <a:headEnd type="none" w="med" len="med"/>
                      <a:tailEnd type="none" w="med" len="med"/>
                    </a:lnT>
                    <a:lnB w="10478"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149102322"/>
                  </a:ext>
                </a:extLst>
              </a:tr>
              <a:tr h="895350">
                <a:tc>
                  <a:txBody>
                    <a:bodyPr/>
                    <a:lstStyle/>
                    <a:p>
                      <a:pPr algn="r" fontAlgn="base">
                        <a:lnSpc>
                          <a:spcPts val="2850"/>
                        </a:lnSpc>
                        <a:buNone/>
                      </a:pPr>
                      <a:r>
                        <a:rPr lang="en-US" sz="2400" b="1" i="0">
                          <a:solidFill>
                            <a:srgbClr val="4671A9"/>
                          </a:solidFill>
                          <a:effectLst/>
                          <a:latin typeface="+mn-lt"/>
                        </a:rPr>
                        <a:t>250+</a:t>
                      </a:r>
                      <a:r>
                        <a:rPr lang="en-US" sz="2400" b="0" i="0">
                          <a:solidFill>
                            <a:srgbClr val="000000"/>
                          </a:solidFill>
                          <a:effectLst/>
                          <a:latin typeface="+mn-lt"/>
                        </a:rPr>
                        <a:t>​</a:t>
                      </a:r>
                      <a:endParaRPr lang="en-US" b="0" i="0">
                        <a:solidFill>
                          <a:srgbClr val="000000"/>
                        </a:solidFill>
                        <a:effectLst/>
                        <a:latin typeface="+mn-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0478" cap="flat" cmpd="sng" algn="ctr">
                      <a:solidFill>
                        <a:srgbClr val="D9D9D9"/>
                      </a:solidFill>
                      <a:prstDash val="solid"/>
                      <a:round/>
                      <a:headEnd type="none" w="med" len="med"/>
                      <a:tailEnd type="none" w="med" len="med"/>
                    </a:lnT>
                    <a:lnB w="10478" cap="flat" cmpd="sng" algn="ctr">
                      <a:solidFill>
                        <a:srgbClr val="D9D9D9"/>
                      </a:solidFill>
                      <a:prstDash val="solid"/>
                      <a:round/>
                      <a:headEnd type="none" w="med" len="med"/>
                      <a:tailEnd type="none" w="med" len="med"/>
                    </a:lnB>
                    <a:noFill/>
                  </a:tcPr>
                </a:tc>
                <a:tc>
                  <a:txBody>
                    <a:bodyPr/>
                    <a:lstStyle/>
                    <a:p>
                      <a:pPr algn="l" fontAlgn="base">
                        <a:lnSpc>
                          <a:spcPts val="2175"/>
                        </a:lnSpc>
                        <a:buNone/>
                      </a:pPr>
                      <a:r>
                        <a:rPr lang="en-US" sz="1800" b="0" i="0">
                          <a:solidFill>
                            <a:schemeClr val="tx2"/>
                          </a:solidFill>
                          <a:effectLst/>
                          <a:latin typeface="+mn-lt"/>
                        </a:rPr>
                        <a:t>Partners</a:t>
                      </a:r>
                      <a:endParaRPr lang="en-US" b="0" i="0">
                        <a:solidFill>
                          <a:schemeClr val="tx2"/>
                        </a:solidFill>
                        <a:effectLst/>
                        <a:latin typeface="+mn-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0478" cap="flat" cmpd="sng" algn="ctr">
                      <a:solidFill>
                        <a:srgbClr val="D9D9D9"/>
                      </a:solidFill>
                      <a:prstDash val="solid"/>
                      <a:round/>
                      <a:headEnd type="none" w="med" len="med"/>
                      <a:tailEnd type="none" w="med" len="med"/>
                    </a:lnT>
                    <a:lnB w="10478"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783434718"/>
                  </a:ext>
                </a:extLst>
              </a:tr>
              <a:tr h="895350">
                <a:tc>
                  <a:txBody>
                    <a:bodyPr/>
                    <a:lstStyle/>
                    <a:p>
                      <a:pPr algn="r" fontAlgn="base">
                        <a:lnSpc>
                          <a:spcPts val="2850"/>
                        </a:lnSpc>
                        <a:buNone/>
                      </a:pPr>
                      <a:r>
                        <a:rPr lang="en-US" sz="2400" b="1" i="0">
                          <a:solidFill>
                            <a:srgbClr val="4671A9"/>
                          </a:solidFill>
                          <a:effectLst/>
                          <a:latin typeface="+mn-lt"/>
                        </a:rPr>
                        <a:t>30+</a:t>
                      </a:r>
                      <a:endParaRPr lang="en-US" b="0" i="0">
                        <a:solidFill>
                          <a:srgbClr val="000000"/>
                        </a:solidFill>
                        <a:effectLst/>
                        <a:latin typeface="+mn-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0478" cap="flat" cmpd="sng" algn="ctr">
                      <a:solidFill>
                        <a:srgbClr val="D9D9D9"/>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2175"/>
                        </a:lnSpc>
                        <a:buNone/>
                      </a:pPr>
                      <a:r>
                        <a:rPr lang="en-US" sz="1800" b="0" i="0">
                          <a:solidFill>
                            <a:schemeClr val="tx2"/>
                          </a:solidFill>
                          <a:effectLst/>
                          <a:latin typeface="+mn-lt"/>
                        </a:rPr>
                        <a:t>Integrations</a:t>
                      </a:r>
                      <a:endParaRPr lang="en-US" b="0" i="0">
                        <a:solidFill>
                          <a:schemeClr val="tx2"/>
                        </a:solidFill>
                        <a:effectLst/>
                        <a:latin typeface="+mn-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0478" cap="flat" cmpd="sng" algn="ctr">
                      <a:solidFill>
                        <a:srgbClr val="D9D9D9"/>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013596911"/>
                  </a:ext>
                </a:extLst>
              </a:tr>
            </a:tbl>
          </a:graphicData>
        </a:graphic>
      </p:graphicFrame>
      <p:sp>
        <p:nvSpPr>
          <p:cNvPr id="1282" name="Google Shape;1291;p156">
            <a:extLst>
              <a:ext uri="{FF2B5EF4-FFF2-40B4-BE49-F238E27FC236}">
                <a16:creationId xmlns:a16="http://schemas.microsoft.com/office/drawing/2014/main" id="{2C57B2DF-A46D-FD7A-FBBA-4EBBCA25EC26}"/>
              </a:ext>
            </a:extLst>
          </p:cNvPr>
          <p:cNvSpPr/>
          <p:nvPr/>
        </p:nvSpPr>
        <p:spPr>
          <a:xfrm>
            <a:off x="10510775" y="5972784"/>
            <a:ext cx="199377" cy="205643"/>
          </a:xfrm>
          <a:prstGeom prst="ellipse">
            <a:avLst/>
          </a:prstGeom>
          <a:solidFill>
            <a:schemeClr val="accent1"/>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Avenir Next LT Pro"/>
              <a:ea typeface="Open Sans Light"/>
              <a:cs typeface="Open Sans Light"/>
              <a:sym typeface="Open Sans"/>
            </a:endParaRPr>
          </a:p>
        </p:txBody>
      </p:sp>
      <p:sp>
        <p:nvSpPr>
          <p:cNvPr id="1283" name="Google Shape;1462;p156">
            <a:extLst>
              <a:ext uri="{FF2B5EF4-FFF2-40B4-BE49-F238E27FC236}">
                <a16:creationId xmlns:a16="http://schemas.microsoft.com/office/drawing/2014/main" id="{C2C71C1E-550A-A361-C1D0-C0B05A223D80}"/>
              </a:ext>
            </a:extLst>
          </p:cNvPr>
          <p:cNvSpPr/>
          <p:nvPr/>
        </p:nvSpPr>
        <p:spPr>
          <a:xfrm>
            <a:off x="10510776" y="6212969"/>
            <a:ext cx="199376" cy="172309"/>
          </a:xfrm>
          <a:prstGeom prst="ellipse">
            <a:avLst/>
          </a:prstGeom>
          <a:solidFill>
            <a:schemeClr val="accent4"/>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Avenir Next LT Pro"/>
              <a:ea typeface="Open Sans Light"/>
              <a:cs typeface="Open Sans Light"/>
              <a:sym typeface="Open Sans"/>
            </a:endParaRPr>
          </a:p>
        </p:txBody>
      </p:sp>
      <p:sp>
        <p:nvSpPr>
          <p:cNvPr id="1284" name="TextBox 1283">
            <a:extLst>
              <a:ext uri="{FF2B5EF4-FFF2-40B4-BE49-F238E27FC236}">
                <a16:creationId xmlns:a16="http://schemas.microsoft.com/office/drawing/2014/main" id="{E6D56B79-EBD8-A18C-5C3A-6C7AAE01DC85}"/>
              </a:ext>
            </a:extLst>
          </p:cNvPr>
          <p:cNvSpPr txBox="1"/>
          <p:nvPr/>
        </p:nvSpPr>
        <p:spPr>
          <a:xfrm>
            <a:off x="10787974" y="5943683"/>
            <a:ext cx="914400" cy="206851"/>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venir Next LT Pro"/>
                <a:ea typeface="+mn-ea"/>
                <a:cs typeface="+mn-cs"/>
              </a:rPr>
              <a:t>Providers</a:t>
            </a:r>
          </a:p>
        </p:txBody>
      </p:sp>
      <p:sp>
        <p:nvSpPr>
          <p:cNvPr id="1285" name="TextBox 1284">
            <a:extLst>
              <a:ext uri="{FF2B5EF4-FFF2-40B4-BE49-F238E27FC236}">
                <a16:creationId xmlns:a16="http://schemas.microsoft.com/office/drawing/2014/main" id="{30FE75BB-B3C1-DB8D-B301-D9D93EB804DF}"/>
              </a:ext>
            </a:extLst>
          </p:cNvPr>
          <p:cNvSpPr txBox="1"/>
          <p:nvPr/>
        </p:nvSpPr>
        <p:spPr>
          <a:xfrm>
            <a:off x="10787974" y="6178427"/>
            <a:ext cx="914400" cy="206851"/>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venir Next LT Pro"/>
                <a:ea typeface="+mn-ea"/>
                <a:cs typeface="+mn-cs"/>
              </a:rPr>
              <a:t>Payers</a:t>
            </a:r>
          </a:p>
        </p:txBody>
      </p:sp>
      <p:sp>
        <p:nvSpPr>
          <p:cNvPr id="1286" name="Google Shape;1178;p156">
            <a:extLst>
              <a:ext uri="{FF2B5EF4-FFF2-40B4-BE49-F238E27FC236}">
                <a16:creationId xmlns:a16="http://schemas.microsoft.com/office/drawing/2014/main" id="{6376561B-B061-4FBF-2AAF-E4E36ECE4D73}"/>
              </a:ext>
            </a:extLst>
          </p:cNvPr>
          <p:cNvSpPr/>
          <p:nvPr/>
        </p:nvSpPr>
        <p:spPr>
          <a:xfrm>
            <a:off x="6965207" y="4221125"/>
            <a:ext cx="126709" cy="131757"/>
          </a:xfrm>
          <a:prstGeom prst="ellipse">
            <a:avLst/>
          </a:prstGeom>
          <a:solidFill>
            <a:schemeClr val="accent6"/>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a:ea typeface="Open Sans"/>
              <a:cs typeface="Open Sans"/>
              <a:sym typeface="Open Sans"/>
            </a:endParaRPr>
          </a:p>
        </p:txBody>
      </p:sp>
      <p:sp>
        <p:nvSpPr>
          <p:cNvPr id="1287" name="Google Shape;1178;p156">
            <a:extLst>
              <a:ext uri="{FF2B5EF4-FFF2-40B4-BE49-F238E27FC236}">
                <a16:creationId xmlns:a16="http://schemas.microsoft.com/office/drawing/2014/main" id="{42284F61-2C17-1B29-3123-8800E4CE5222}"/>
              </a:ext>
            </a:extLst>
          </p:cNvPr>
          <p:cNvSpPr/>
          <p:nvPr/>
        </p:nvSpPr>
        <p:spPr>
          <a:xfrm>
            <a:off x="9839325" y="3917837"/>
            <a:ext cx="126709" cy="131757"/>
          </a:xfrm>
          <a:prstGeom prst="ellipse">
            <a:avLst/>
          </a:prstGeom>
          <a:solidFill>
            <a:schemeClr val="accent6"/>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a:ea typeface="Open Sans"/>
              <a:cs typeface="Open Sans"/>
              <a:sym typeface="Open Sans"/>
            </a:endParaRPr>
          </a:p>
        </p:txBody>
      </p:sp>
      <p:sp>
        <p:nvSpPr>
          <p:cNvPr id="1288" name="Google Shape;1178;p156">
            <a:extLst>
              <a:ext uri="{FF2B5EF4-FFF2-40B4-BE49-F238E27FC236}">
                <a16:creationId xmlns:a16="http://schemas.microsoft.com/office/drawing/2014/main" id="{0015CB05-EF3F-8BE0-0483-75BFFB2F80E8}"/>
              </a:ext>
            </a:extLst>
          </p:cNvPr>
          <p:cNvSpPr/>
          <p:nvPr/>
        </p:nvSpPr>
        <p:spPr>
          <a:xfrm>
            <a:off x="11118465" y="2940828"/>
            <a:ext cx="126709" cy="131757"/>
          </a:xfrm>
          <a:prstGeom prst="ellipse">
            <a:avLst/>
          </a:prstGeom>
          <a:solidFill>
            <a:schemeClr val="accent6"/>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a:ea typeface="Open Sans"/>
              <a:cs typeface="Open Sans"/>
              <a:sym typeface="Open Sans"/>
            </a:endParaRPr>
          </a:p>
        </p:txBody>
      </p:sp>
      <p:sp>
        <p:nvSpPr>
          <p:cNvPr id="1289" name="Google Shape;1178;p156">
            <a:extLst>
              <a:ext uri="{FF2B5EF4-FFF2-40B4-BE49-F238E27FC236}">
                <a16:creationId xmlns:a16="http://schemas.microsoft.com/office/drawing/2014/main" id="{8B704A6D-F013-1C01-AA1E-26CE501A16A5}"/>
              </a:ext>
            </a:extLst>
          </p:cNvPr>
          <p:cNvSpPr/>
          <p:nvPr/>
        </p:nvSpPr>
        <p:spPr>
          <a:xfrm>
            <a:off x="10510774" y="6438900"/>
            <a:ext cx="199377" cy="174551"/>
          </a:xfrm>
          <a:prstGeom prst="ellipse">
            <a:avLst/>
          </a:prstGeom>
          <a:solidFill>
            <a:schemeClr val="accent6"/>
          </a:solidFill>
          <a:ln w="9525" cap="flat" cmpd="sng">
            <a:solidFill>
              <a:schemeClr val="lt1"/>
            </a:solidFill>
            <a:prstDash val="solid"/>
            <a:miter lim="800000"/>
            <a:headEnd type="none" w="sm" len="sm"/>
            <a:tailEnd type="none" w="sm" len="sm"/>
          </a:ln>
        </p:spPr>
        <p:txBody>
          <a:bodyPr spcFirstLastPara="1" wrap="square" lIns="46800" tIns="45700" rIns="468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endParaRPr kumimoji="0" sz="800" b="0" i="0" u="none" strike="noStrike" kern="0" cap="none" spc="0" normalizeH="0" baseline="0" noProof="0">
              <a:ln>
                <a:noFill/>
              </a:ln>
              <a:solidFill>
                <a:srgbClr val="000000"/>
              </a:solidFill>
              <a:effectLst/>
              <a:uLnTx/>
              <a:uFillTx/>
              <a:latin typeface="Open Sans"/>
              <a:ea typeface="Open Sans"/>
              <a:cs typeface="Open Sans"/>
              <a:sym typeface="Open Sans"/>
            </a:endParaRPr>
          </a:p>
        </p:txBody>
      </p:sp>
      <p:sp>
        <p:nvSpPr>
          <p:cNvPr id="1290" name="TextBox 1289">
            <a:extLst>
              <a:ext uri="{FF2B5EF4-FFF2-40B4-BE49-F238E27FC236}">
                <a16:creationId xmlns:a16="http://schemas.microsoft.com/office/drawing/2014/main" id="{3AF83C61-E30D-F2B1-5261-8F45C62BB46B}"/>
              </a:ext>
            </a:extLst>
          </p:cNvPr>
          <p:cNvSpPr txBox="1"/>
          <p:nvPr/>
        </p:nvSpPr>
        <p:spPr>
          <a:xfrm>
            <a:off x="10787974" y="6422749"/>
            <a:ext cx="1099226" cy="204287"/>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venir Next LT Pro"/>
                <a:ea typeface="+mn-ea"/>
                <a:cs typeface="+mn-cs"/>
              </a:rPr>
              <a:t>Print Facilities</a:t>
            </a:r>
          </a:p>
        </p:txBody>
      </p:sp>
    </p:spTree>
    <p:extLst>
      <p:ext uri="{BB962C8B-B14F-4D97-AF65-F5344CB8AC3E}">
        <p14:creationId xmlns:p14="http://schemas.microsoft.com/office/powerpoint/2010/main" val="1954008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00;g32ce99f0022_0_2">
            <a:extLst>
              <a:ext uri="{FF2B5EF4-FFF2-40B4-BE49-F238E27FC236}">
                <a16:creationId xmlns:a16="http://schemas.microsoft.com/office/drawing/2014/main" id="{D200A133-78B1-6F66-3AE6-6AFB321C8AF5}"/>
              </a:ext>
            </a:extLst>
          </p:cNvPr>
          <p:cNvSpPr/>
          <p:nvPr/>
        </p:nvSpPr>
        <p:spPr>
          <a:xfrm>
            <a:off x="6237862" y="1645970"/>
            <a:ext cx="3831889" cy="100584"/>
          </a:xfrm>
          <a:prstGeom prst="roundRect">
            <a:avLst/>
          </a:prstGeom>
          <a:solidFill>
            <a:schemeClr val="accent4"/>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venir Next LT Pro"/>
              <a:ea typeface="Open Sans Light"/>
              <a:cs typeface="Open Sans Light"/>
              <a:sym typeface="Open Sans"/>
            </a:endParaRPr>
          </a:p>
        </p:txBody>
      </p:sp>
      <p:sp>
        <p:nvSpPr>
          <p:cNvPr id="3" name="Slide Number Placeholder 2">
            <a:extLst>
              <a:ext uri="{FF2B5EF4-FFF2-40B4-BE49-F238E27FC236}">
                <a16:creationId xmlns:a16="http://schemas.microsoft.com/office/drawing/2014/main" id="{2209E8F7-856F-14B9-BAAB-32F2A8BCDE45}"/>
              </a:ext>
            </a:extLst>
          </p:cNvPr>
          <p:cNvSpPr>
            <a:spLocks noGrp="1"/>
          </p:cNvSpPr>
          <p:nvPr>
            <p:ph type="sldNum" sz="quarter" idx="14"/>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4" name="Title 3">
            <a:extLst>
              <a:ext uri="{FF2B5EF4-FFF2-40B4-BE49-F238E27FC236}">
                <a16:creationId xmlns:a16="http://schemas.microsoft.com/office/drawing/2014/main" id="{9E3126FB-4248-A6B2-D5D4-BE248307EF79}"/>
              </a:ext>
            </a:extLst>
          </p:cNvPr>
          <p:cNvSpPr>
            <a:spLocks noGrp="1"/>
          </p:cNvSpPr>
          <p:nvPr>
            <p:ph type="title"/>
          </p:nvPr>
        </p:nvSpPr>
        <p:spPr>
          <a:xfrm>
            <a:off x="612113" y="419100"/>
            <a:ext cx="10970287" cy="1097280"/>
          </a:xfrm>
        </p:spPr>
        <p:txBody>
          <a:bodyPr/>
          <a:lstStyle/>
          <a:p>
            <a:r>
              <a:rPr lang="en-US"/>
              <a:t>Impact at every step</a:t>
            </a:r>
          </a:p>
        </p:txBody>
      </p:sp>
      <p:sp>
        <p:nvSpPr>
          <p:cNvPr id="5" name="Subtitle 4">
            <a:extLst>
              <a:ext uri="{FF2B5EF4-FFF2-40B4-BE49-F238E27FC236}">
                <a16:creationId xmlns:a16="http://schemas.microsoft.com/office/drawing/2014/main" id="{90D73BCF-1164-CA11-8D99-1C4F4EDB9B42}"/>
              </a:ext>
            </a:extLst>
          </p:cNvPr>
          <p:cNvSpPr>
            <a:spLocks noGrp="1"/>
          </p:cNvSpPr>
          <p:nvPr>
            <p:ph type="subTitle" idx="13"/>
          </p:nvPr>
        </p:nvSpPr>
        <p:spPr>
          <a:xfrm>
            <a:off x="609600" y="908688"/>
            <a:ext cx="10970287" cy="635168"/>
          </a:xfrm>
        </p:spPr>
        <p:txBody>
          <a:bodyPr/>
          <a:lstStyle/>
          <a:p>
            <a:r>
              <a:rPr lang="en-US"/>
              <a:t>From search to payment—RevSpring enables frictionless patient experiences at scale.</a:t>
            </a:r>
          </a:p>
          <a:p>
            <a:endParaRPr lang="en-US"/>
          </a:p>
        </p:txBody>
      </p:sp>
      <p:sp>
        <p:nvSpPr>
          <p:cNvPr id="10" name="Google Shape;499;g32ce99f0022_0_2">
            <a:extLst>
              <a:ext uri="{FF2B5EF4-FFF2-40B4-BE49-F238E27FC236}">
                <a16:creationId xmlns:a16="http://schemas.microsoft.com/office/drawing/2014/main" id="{FCEB9B87-D033-727A-1C8D-9C989E8CCDE4}"/>
              </a:ext>
            </a:extLst>
          </p:cNvPr>
          <p:cNvSpPr/>
          <p:nvPr/>
        </p:nvSpPr>
        <p:spPr>
          <a:xfrm>
            <a:off x="6313312" y="5451177"/>
            <a:ext cx="4096936" cy="100584"/>
          </a:xfrm>
          <a:prstGeom prst="roundRect">
            <a:avLst/>
          </a:prstGeom>
          <a:solidFill>
            <a:schemeClr val="accent3"/>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9C0B7"/>
              </a:solidFill>
              <a:effectLst/>
              <a:uLnTx/>
              <a:uFillTx/>
              <a:latin typeface="Avenir Next LT Pro"/>
              <a:ea typeface="Open Sans Light"/>
              <a:cs typeface="Open Sans Light"/>
              <a:sym typeface="Open Sans"/>
            </a:endParaRPr>
          </a:p>
        </p:txBody>
      </p:sp>
      <p:sp>
        <p:nvSpPr>
          <p:cNvPr id="11" name="TextBox 5">
            <a:extLst>
              <a:ext uri="{FF2B5EF4-FFF2-40B4-BE49-F238E27FC236}">
                <a16:creationId xmlns:a16="http://schemas.microsoft.com/office/drawing/2014/main" id="{760E7951-9FBB-2066-645B-0BC6CEAC4799}"/>
              </a:ext>
            </a:extLst>
          </p:cNvPr>
          <p:cNvSpPr txBox="1"/>
          <p:nvPr/>
        </p:nvSpPr>
        <p:spPr>
          <a:xfrm>
            <a:off x="7850451" y="5643344"/>
            <a:ext cx="2559798" cy="1180699"/>
          </a:xfrm>
          <a:prstGeom prst="rect">
            <a:avLst/>
          </a:prstGeom>
          <a:noFill/>
        </p:spPr>
        <p:txBody>
          <a:bodyPr rot="0" spcFirstLastPara="0" vert="horz" wrap="square" lIns="0" tIns="36000" rIns="216000" bIns="36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79C0B7"/>
                </a:solidFill>
                <a:effectLst/>
                <a:uLnTx/>
                <a:uFillTx/>
                <a:latin typeface="Avenir Next LT Pro"/>
                <a:ea typeface="Verdana"/>
                <a:cs typeface="Arial"/>
                <a:sym typeface="Arial"/>
              </a:rPr>
              <a:t>1B</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9494C"/>
                </a:solidFill>
                <a:effectLst/>
                <a:uLnTx/>
                <a:uFillTx/>
                <a:latin typeface="Avenir Next LT Pro"/>
                <a:ea typeface="Verdana"/>
                <a:cs typeface="Arial"/>
                <a:sym typeface="Arial"/>
              </a:rPr>
              <a:t>Printed communications mailed / year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4671A9">
                  <a:lumMod val="50000"/>
                </a:srgbClr>
              </a:solidFill>
              <a:effectLst/>
              <a:uLnTx/>
              <a:uFillTx/>
              <a:latin typeface="Avenir Next LT Pro"/>
              <a:ea typeface="Verdana"/>
              <a:cs typeface="Arial"/>
            </a:endParaRPr>
          </a:p>
        </p:txBody>
      </p:sp>
      <p:sp>
        <p:nvSpPr>
          <p:cNvPr id="12" name="Google Shape;497;g32ce99f0022_0_2">
            <a:extLst>
              <a:ext uri="{FF2B5EF4-FFF2-40B4-BE49-F238E27FC236}">
                <a16:creationId xmlns:a16="http://schemas.microsoft.com/office/drawing/2014/main" id="{01509658-68BE-AC8B-E9D4-65F10BE68784}"/>
              </a:ext>
            </a:extLst>
          </p:cNvPr>
          <p:cNvSpPr/>
          <p:nvPr/>
        </p:nvSpPr>
        <p:spPr>
          <a:xfrm>
            <a:off x="1300976" y="2933617"/>
            <a:ext cx="6215711" cy="100584"/>
          </a:xfrm>
          <a:prstGeom prst="roundRect">
            <a:avLst/>
          </a:prstGeom>
          <a:solidFill>
            <a:schemeClr val="accen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venir Next LT Pro"/>
              <a:ea typeface="Open Sans Light"/>
              <a:cs typeface="Open Sans Light"/>
              <a:sym typeface="Open Sans"/>
            </a:endParaRPr>
          </a:p>
        </p:txBody>
      </p:sp>
      <p:sp>
        <p:nvSpPr>
          <p:cNvPr id="13" name="Google Shape;497;g32ce99f0022_0_2">
            <a:extLst>
              <a:ext uri="{FF2B5EF4-FFF2-40B4-BE49-F238E27FC236}">
                <a16:creationId xmlns:a16="http://schemas.microsoft.com/office/drawing/2014/main" id="{D9F06F45-D239-B087-20A6-9988AF0837D9}"/>
              </a:ext>
            </a:extLst>
          </p:cNvPr>
          <p:cNvSpPr/>
          <p:nvPr/>
        </p:nvSpPr>
        <p:spPr>
          <a:xfrm>
            <a:off x="2074443" y="4656436"/>
            <a:ext cx="4650000" cy="100584"/>
          </a:xfrm>
          <a:prstGeom prst="roundRect">
            <a:avLst/>
          </a:prstGeom>
          <a:solidFill>
            <a:schemeClr val="accent2"/>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venir Next LT Pro"/>
              <a:ea typeface="Open Sans Light"/>
              <a:cs typeface="Open Sans Light"/>
              <a:sym typeface="Open Sans"/>
            </a:endParaRPr>
          </a:p>
        </p:txBody>
      </p:sp>
      <p:sp>
        <p:nvSpPr>
          <p:cNvPr id="14" name="Google Shape;498;g32ce99f0022_0_2">
            <a:extLst>
              <a:ext uri="{FF2B5EF4-FFF2-40B4-BE49-F238E27FC236}">
                <a16:creationId xmlns:a16="http://schemas.microsoft.com/office/drawing/2014/main" id="{A7EE5A42-F1D8-122D-5029-7A6956C0F041}"/>
              </a:ext>
            </a:extLst>
          </p:cNvPr>
          <p:cNvSpPr/>
          <p:nvPr/>
        </p:nvSpPr>
        <p:spPr>
          <a:xfrm>
            <a:off x="2075675" y="1719571"/>
            <a:ext cx="3695100" cy="100584"/>
          </a:xfrm>
          <a:prstGeom prst="roundRect">
            <a:avLst/>
          </a:prstGeom>
          <a:solidFill>
            <a:schemeClr val="accent3"/>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venir Next LT Pro"/>
              <a:ea typeface="Open Sans Light"/>
              <a:cs typeface="Open Sans Light"/>
              <a:sym typeface="Open Sans"/>
            </a:endParaRPr>
          </a:p>
        </p:txBody>
      </p:sp>
      <p:sp>
        <p:nvSpPr>
          <p:cNvPr id="15" name="Google Shape;499;g32ce99f0022_0_2">
            <a:extLst>
              <a:ext uri="{FF2B5EF4-FFF2-40B4-BE49-F238E27FC236}">
                <a16:creationId xmlns:a16="http://schemas.microsoft.com/office/drawing/2014/main" id="{15EB6681-DCD7-5B72-481E-98CA593FFF94}"/>
              </a:ext>
            </a:extLst>
          </p:cNvPr>
          <p:cNvSpPr/>
          <p:nvPr/>
        </p:nvSpPr>
        <p:spPr>
          <a:xfrm>
            <a:off x="6401222" y="3999997"/>
            <a:ext cx="4416736" cy="100584"/>
          </a:xfrm>
          <a:prstGeom prst="roundRect">
            <a:avLst/>
          </a:prstGeom>
          <a:solidFill>
            <a:schemeClr val="accent4"/>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venir Next LT Pro"/>
              <a:ea typeface="Open Sans Light"/>
              <a:cs typeface="Open Sans Light"/>
              <a:sym typeface="Open Sans"/>
            </a:endParaRPr>
          </a:p>
        </p:txBody>
      </p:sp>
      <p:sp>
        <p:nvSpPr>
          <p:cNvPr id="16" name="Google Shape;500;g32ce99f0022_0_2">
            <a:extLst>
              <a:ext uri="{FF2B5EF4-FFF2-40B4-BE49-F238E27FC236}">
                <a16:creationId xmlns:a16="http://schemas.microsoft.com/office/drawing/2014/main" id="{CA8EF3BC-AC17-A3A6-65DF-89895718F324}"/>
              </a:ext>
            </a:extLst>
          </p:cNvPr>
          <p:cNvSpPr/>
          <p:nvPr/>
        </p:nvSpPr>
        <p:spPr>
          <a:xfrm>
            <a:off x="6578359" y="2691233"/>
            <a:ext cx="3831889" cy="100584"/>
          </a:xfrm>
          <a:prstGeom prst="roundRect">
            <a:avLst/>
          </a:prstGeom>
          <a:solidFill>
            <a:schemeClr val="accent2"/>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venir Next LT Pro"/>
              <a:ea typeface="Open Sans Light"/>
              <a:cs typeface="Open Sans Light"/>
              <a:sym typeface="Open Sans"/>
            </a:endParaRPr>
          </a:p>
        </p:txBody>
      </p:sp>
      <p:sp>
        <p:nvSpPr>
          <p:cNvPr id="17" name="Google Shape;501;g32ce99f0022_0_2">
            <a:extLst>
              <a:ext uri="{FF2B5EF4-FFF2-40B4-BE49-F238E27FC236}">
                <a16:creationId xmlns:a16="http://schemas.microsoft.com/office/drawing/2014/main" id="{ADE7A7E2-EB56-D5AF-48E1-4D11A15B8CD1}"/>
              </a:ext>
            </a:extLst>
          </p:cNvPr>
          <p:cNvSpPr/>
          <p:nvPr/>
        </p:nvSpPr>
        <p:spPr>
          <a:xfrm>
            <a:off x="3533234" y="1615501"/>
            <a:ext cx="4492200" cy="4492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venir Next LT Pro"/>
              <a:ea typeface="Open Sans Light"/>
              <a:cs typeface="Open Sans Light"/>
              <a:sym typeface="Open Sans"/>
            </a:endParaRPr>
          </a:p>
        </p:txBody>
      </p:sp>
      <p:grpSp>
        <p:nvGrpSpPr>
          <p:cNvPr id="18" name="Google Shape;504;g32ce99f0022_0_2">
            <a:extLst>
              <a:ext uri="{FF2B5EF4-FFF2-40B4-BE49-F238E27FC236}">
                <a16:creationId xmlns:a16="http://schemas.microsoft.com/office/drawing/2014/main" id="{9AB50FB3-48AC-C4AC-7661-D083C3F6708B}"/>
              </a:ext>
            </a:extLst>
          </p:cNvPr>
          <p:cNvGrpSpPr/>
          <p:nvPr/>
        </p:nvGrpSpPr>
        <p:grpSpPr>
          <a:xfrm>
            <a:off x="3468396" y="1573206"/>
            <a:ext cx="4650068" cy="4657663"/>
            <a:chOff x="5151720" y="2658279"/>
            <a:chExt cx="1728264" cy="1731087"/>
          </a:xfrm>
        </p:grpSpPr>
        <p:sp>
          <p:nvSpPr>
            <p:cNvPr id="19" name="Google Shape;505;g32ce99f0022_0_2">
              <a:extLst>
                <a:ext uri="{FF2B5EF4-FFF2-40B4-BE49-F238E27FC236}">
                  <a16:creationId xmlns:a16="http://schemas.microsoft.com/office/drawing/2014/main" id="{7B6898AC-47D2-FE12-0385-23949A82995F}"/>
                </a:ext>
              </a:extLst>
            </p:cNvPr>
            <p:cNvSpPr/>
            <p:nvPr/>
          </p:nvSpPr>
          <p:spPr>
            <a:xfrm>
              <a:off x="5485837" y="2994296"/>
              <a:ext cx="1059012" cy="1059012"/>
            </a:xfrm>
            <a:custGeom>
              <a:avLst/>
              <a:gdLst/>
              <a:ahLst/>
              <a:cxnLst/>
              <a:rect l="l" t="t" r="r" b="b"/>
              <a:pathLst>
                <a:path w="1059012" h="1059012" extrusionOk="0">
                  <a:moveTo>
                    <a:pt x="529506" y="1059012"/>
                  </a:moveTo>
                  <a:cubicBezTo>
                    <a:pt x="237541" y="1059012"/>
                    <a:pt x="0" y="821481"/>
                    <a:pt x="0" y="529506"/>
                  </a:cubicBezTo>
                  <a:cubicBezTo>
                    <a:pt x="0" y="237531"/>
                    <a:pt x="237531" y="0"/>
                    <a:pt x="529506" y="0"/>
                  </a:cubicBezTo>
                  <a:cubicBezTo>
                    <a:pt x="821481" y="0"/>
                    <a:pt x="1059012" y="237531"/>
                    <a:pt x="1059012" y="529506"/>
                  </a:cubicBezTo>
                  <a:cubicBezTo>
                    <a:pt x="1059012" y="821481"/>
                    <a:pt x="821481" y="1059012"/>
                    <a:pt x="529506" y="1059012"/>
                  </a:cubicBezTo>
                  <a:close/>
                  <a:moveTo>
                    <a:pt x="529506" y="40736"/>
                  </a:moveTo>
                  <a:cubicBezTo>
                    <a:pt x="259990" y="40736"/>
                    <a:pt x="40736" y="259990"/>
                    <a:pt x="40736" y="529506"/>
                  </a:cubicBezTo>
                  <a:cubicBezTo>
                    <a:pt x="40736" y="799022"/>
                    <a:pt x="259990" y="1018276"/>
                    <a:pt x="529506" y="1018276"/>
                  </a:cubicBezTo>
                  <a:cubicBezTo>
                    <a:pt x="799022" y="1018276"/>
                    <a:pt x="1018276" y="799022"/>
                    <a:pt x="1018276" y="529506"/>
                  </a:cubicBezTo>
                  <a:cubicBezTo>
                    <a:pt x="1018276" y="259990"/>
                    <a:pt x="799022" y="40736"/>
                    <a:pt x="529506" y="40736"/>
                  </a:cubicBezTo>
                  <a:close/>
                </a:path>
              </a:pathLst>
            </a:custGeom>
            <a:solidFill>
              <a:srgbClr val="DEE3E9"/>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venir Next LT Pro"/>
                <a:ea typeface="Calibri"/>
                <a:cs typeface="Calibri"/>
                <a:sym typeface="Calibri"/>
              </a:endParaRPr>
            </a:p>
          </p:txBody>
        </p:sp>
        <p:sp>
          <p:nvSpPr>
            <p:cNvPr id="20" name="Google Shape;506;g32ce99f0022_0_2">
              <a:extLst>
                <a:ext uri="{FF2B5EF4-FFF2-40B4-BE49-F238E27FC236}">
                  <a16:creationId xmlns:a16="http://schemas.microsoft.com/office/drawing/2014/main" id="{6AFB0BC0-A39F-159F-0F0B-401541E4DFAA}"/>
                </a:ext>
              </a:extLst>
            </p:cNvPr>
            <p:cNvSpPr/>
            <p:nvPr/>
          </p:nvSpPr>
          <p:spPr>
            <a:xfrm>
              <a:off x="5378918" y="2887377"/>
              <a:ext cx="1272850" cy="1272850"/>
            </a:xfrm>
            <a:custGeom>
              <a:avLst/>
              <a:gdLst/>
              <a:ahLst/>
              <a:cxnLst/>
              <a:rect l="l" t="t" r="r" b="b"/>
              <a:pathLst>
                <a:path w="1272850" h="1272850" extrusionOk="0">
                  <a:moveTo>
                    <a:pt x="636425" y="1272851"/>
                  </a:moveTo>
                  <a:cubicBezTo>
                    <a:pt x="285499" y="1272851"/>
                    <a:pt x="0" y="987352"/>
                    <a:pt x="0" y="636425"/>
                  </a:cubicBezTo>
                  <a:cubicBezTo>
                    <a:pt x="0" y="285498"/>
                    <a:pt x="285499" y="0"/>
                    <a:pt x="636425" y="0"/>
                  </a:cubicBezTo>
                  <a:cubicBezTo>
                    <a:pt x="987352" y="0"/>
                    <a:pt x="1272851" y="285498"/>
                    <a:pt x="1272851" y="636425"/>
                  </a:cubicBezTo>
                  <a:cubicBezTo>
                    <a:pt x="1272851" y="987352"/>
                    <a:pt x="987352" y="1272851"/>
                    <a:pt x="636425" y="1272851"/>
                  </a:cubicBezTo>
                  <a:close/>
                  <a:moveTo>
                    <a:pt x="636425" y="40736"/>
                  </a:moveTo>
                  <a:cubicBezTo>
                    <a:pt x="307957" y="40736"/>
                    <a:pt x="40736" y="307967"/>
                    <a:pt x="40736" y="636425"/>
                  </a:cubicBezTo>
                  <a:cubicBezTo>
                    <a:pt x="40736" y="964883"/>
                    <a:pt x="307967" y="1232115"/>
                    <a:pt x="636425" y="1232115"/>
                  </a:cubicBezTo>
                  <a:cubicBezTo>
                    <a:pt x="964883" y="1232115"/>
                    <a:pt x="1232115" y="964883"/>
                    <a:pt x="1232115" y="636425"/>
                  </a:cubicBezTo>
                  <a:cubicBezTo>
                    <a:pt x="1232115" y="307967"/>
                    <a:pt x="964883" y="40736"/>
                    <a:pt x="636425" y="40736"/>
                  </a:cubicBezTo>
                  <a:close/>
                </a:path>
              </a:pathLst>
            </a:custGeom>
            <a:solidFill>
              <a:srgbClr val="DEE3E9"/>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venir Next LT Pro"/>
                <a:ea typeface="Calibri"/>
                <a:cs typeface="Calibri"/>
                <a:sym typeface="Calibri"/>
              </a:endParaRPr>
            </a:p>
          </p:txBody>
        </p:sp>
        <p:sp>
          <p:nvSpPr>
            <p:cNvPr id="21" name="Google Shape;507;g32ce99f0022_0_2">
              <a:extLst>
                <a:ext uri="{FF2B5EF4-FFF2-40B4-BE49-F238E27FC236}">
                  <a16:creationId xmlns:a16="http://schemas.microsoft.com/office/drawing/2014/main" id="{42723E7B-549A-DF06-F690-279F867FD767}"/>
                </a:ext>
              </a:extLst>
            </p:cNvPr>
            <p:cNvSpPr/>
            <p:nvPr/>
          </p:nvSpPr>
          <p:spPr>
            <a:xfrm>
              <a:off x="5266910" y="2775368"/>
              <a:ext cx="1496867" cy="1496867"/>
            </a:xfrm>
            <a:custGeom>
              <a:avLst/>
              <a:gdLst/>
              <a:ahLst/>
              <a:cxnLst/>
              <a:rect l="l" t="t" r="r" b="b"/>
              <a:pathLst>
                <a:path w="1496867" h="1496867" extrusionOk="0">
                  <a:moveTo>
                    <a:pt x="748434" y="1496868"/>
                  </a:moveTo>
                  <a:cubicBezTo>
                    <a:pt x="335740" y="1496868"/>
                    <a:pt x="0" y="1161128"/>
                    <a:pt x="0" y="748434"/>
                  </a:cubicBezTo>
                  <a:cubicBezTo>
                    <a:pt x="0" y="335740"/>
                    <a:pt x="335740" y="0"/>
                    <a:pt x="748434" y="0"/>
                  </a:cubicBezTo>
                  <a:cubicBezTo>
                    <a:pt x="1161128" y="0"/>
                    <a:pt x="1496868" y="335740"/>
                    <a:pt x="1496868" y="748434"/>
                  </a:cubicBezTo>
                  <a:cubicBezTo>
                    <a:pt x="1496868" y="1161128"/>
                    <a:pt x="1161128" y="1496868"/>
                    <a:pt x="748434" y="1496868"/>
                  </a:cubicBezTo>
                  <a:close/>
                  <a:moveTo>
                    <a:pt x="748434" y="40736"/>
                  </a:moveTo>
                  <a:cubicBezTo>
                    <a:pt x="358209" y="40736"/>
                    <a:pt x="40736" y="358209"/>
                    <a:pt x="40736" y="748434"/>
                  </a:cubicBezTo>
                  <a:cubicBezTo>
                    <a:pt x="40736" y="1138659"/>
                    <a:pt x="358209" y="1456132"/>
                    <a:pt x="748434" y="1456132"/>
                  </a:cubicBezTo>
                  <a:cubicBezTo>
                    <a:pt x="1138659" y="1456132"/>
                    <a:pt x="1456142" y="1138659"/>
                    <a:pt x="1456142" y="748434"/>
                  </a:cubicBezTo>
                  <a:cubicBezTo>
                    <a:pt x="1456142" y="358209"/>
                    <a:pt x="1138669" y="40736"/>
                    <a:pt x="748434" y="40736"/>
                  </a:cubicBezTo>
                  <a:close/>
                </a:path>
              </a:pathLst>
            </a:custGeom>
            <a:solidFill>
              <a:srgbClr val="DEE3E9"/>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venir Next LT Pro"/>
                <a:ea typeface="Calibri"/>
                <a:cs typeface="Calibri"/>
                <a:sym typeface="Calibri"/>
              </a:endParaRPr>
            </a:p>
          </p:txBody>
        </p:sp>
        <p:sp>
          <p:nvSpPr>
            <p:cNvPr id="22" name="Google Shape;508;g32ce99f0022_0_2">
              <a:extLst>
                <a:ext uri="{FF2B5EF4-FFF2-40B4-BE49-F238E27FC236}">
                  <a16:creationId xmlns:a16="http://schemas.microsoft.com/office/drawing/2014/main" id="{EAC79F84-D1B0-6B12-5B9B-2635FEC8F4E5}"/>
                </a:ext>
              </a:extLst>
            </p:cNvPr>
            <p:cNvSpPr/>
            <p:nvPr/>
          </p:nvSpPr>
          <p:spPr>
            <a:xfrm>
              <a:off x="5154901" y="2663370"/>
              <a:ext cx="1720884" cy="1720884"/>
            </a:xfrm>
            <a:custGeom>
              <a:avLst/>
              <a:gdLst/>
              <a:ahLst/>
              <a:cxnLst/>
              <a:rect l="l" t="t" r="r" b="b"/>
              <a:pathLst>
                <a:path w="1720884" h="1720884" extrusionOk="0">
                  <a:moveTo>
                    <a:pt x="860442" y="1720885"/>
                  </a:moveTo>
                  <a:cubicBezTo>
                    <a:pt x="385992" y="1720885"/>
                    <a:pt x="0" y="1334893"/>
                    <a:pt x="0" y="860442"/>
                  </a:cubicBezTo>
                  <a:cubicBezTo>
                    <a:pt x="0" y="385992"/>
                    <a:pt x="385992" y="0"/>
                    <a:pt x="860442" y="0"/>
                  </a:cubicBezTo>
                  <a:cubicBezTo>
                    <a:pt x="1334893" y="0"/>
                    <a:pt x="1720885" y="385992"/>
                    <a:pt x="1720885" y="860442"/>
                  </a:cubicBezTo>
                  <a:cubicBezTo>
                    <a:pt x="1720885" y="1334893"/>
                    <a:pt x="1334893" y="1720885"/>
                    <a:pt x="860442" y="1720885"/>
                  </a:cubicBezTo>
                  <a:close/>
                  <a:moveTo>
                    <a:pt x="860442" y="40715"/>
                  </a:moveTo>
                  <a:cubicBezTo>
                    <a:pt x="408451" y="40715"/>
                    <a:pt x="40726" y="408441"/>
                    <a:pt x="40726" y="860432"/>
                  </a:cubicBezTo>
                  <a:cubicBezTo>
                    <a:pt x="40726" y="1312424"/>
                    <a:pt x="408451" y="1680149"/>
                    <a:pt x="860442" y="1680149"/>
                  </a:cubicBezTo>
                  <a:cubicBezTo>
                    <a:pt x="1312434" y="1680149"/>
                    <a:pt x="1680159" y="1312424"/>
                    <a:pt x="1680159" y="860432"/>
                  </a:cubicBezTo>
                  <a:cubicBezTo>
                    <a:pt x="1680159" y="408441"/>
                    <a:pt x="1312434" y="40715"/>
                    <a:pt x="860442" y="40715"/>
                  </a:cubicBezTo>
                  <a:close/>
                </a:path>
              </a:pathLst>
            </a:custGeom>
            <a:solidFill>
              <a:srgbClr val="DEE3E9"/>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venir Next LT Pro"/>
                <a:ea typeface="Calibri"/>
                <a:cs typeface="Calibri"/>
                <a:sym typeface="Calibri"/>
              </a:endParaRPr>
            </a:p>
          </p:txBody>
        </p:sp>
        <p:sp>
          <p:nvSpPr>
            <p:cNvPr id="23" name="Google Shape;509;g32ce99f0022_0_2">
              <a:extLst>
                <a:ext uri="{FF2B5EF4-FFF2-40B4-BE49-F238E27FC236}">
                  <a16:creationId xmlns:a16="http://schemas.microsoft.com/office/drawing/2014/main" id="{8EF1DD28-E12A-3627-9AE8-9261CEEFA351}"/>
                </a:ext>
              </a:extLst>
            </p:cNvPr>
            <p:cNvSpPr/>
            <p:nvPr/>
          </p:nvSpPr>
          <p:spPr>
            <a:xfrm>
              <a:off x="5990758" y="2989203"/>
              <a:ext cx="558308" cy="950655"/>
            </a:xfrm>
            <a:custGeom>
              <a:avLst/>
              <a:gdLst/>
              <a:ahLst/>
              <a:cxnLst/>
              <a:rect l="l" t="t" r="r" b="b"/>
              <a:pathLst>
                <a:path w="558308" h="950655" extrusionOk="0">
                  <a:moveTo>
                    <a:pt x="24585" y="50918"/>
                  </a:moveTo>
                  <a:cubicBezTo>
                    <a:pt x="216475" y="53549"/>
                    <a:pt x="392310" y="165762"/>
                    <a:pt x="468968" y="343219"/>
                  </a:cubicBezTo>
                  <a:cubicBezTo>
                    <a:pt x="554540" y="541310"/>
                    <a:pt x="493906" y="769376"/>
                    <a:pt x="332023" y="908168"/>
                  </a:cubicBezTo>
                  <a:cubicBezTo>
                    <a:pt x="307106" y="929525"/>
                    <a:pt x="343262" y="965396"/>
                    <a:pt x="368026" y="944171"/>
                  </a:cubicBezTo>
                  <a:cubicBezTo>
                    <a:pt x="545483" y="792029"/>
                    <a:pt x="608515" y="539566"/>
                    <a:pt x="515661" y="323524"/>
                  </a:cubicBezTo>
                  <a:cubicBezTo>
                    <a:pt x="431323" y="127311"/>
                    <a:pt x="236669" y="2920"/>
                    <a:pt x="24585" y="3"/>
                  </a:cubicBezTo>
                  <a:cubicBezTo>
                    <a:pt x="-8185" y="-446"/>
                    <a:pt x="-8205" y="50469"/>
                    <a:pt x="24585" y="50918"/>
                  </a:cubicBezTo>
                  <a:lnTo>
                    <a:pt x="24585" y="50918"/>
                  </a:ln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venir Next LT Pro"/>
                <a:ea typeface="Calibri"/>
                <a:cs typeface="Calibri"/>
                <a:sym typeface="Calibri"/>
              </a:endParaRPr>
            </a:p>
          </p:txBody>
        </p:sp>
        <p:sp>
          <p:nvSpPr>
            <p:cNvPr id="24" name="Google Shape;510;g32ce99f0022_0_2">
              <a:extLst>
                <a:ext uri="{FF2B5EF4-FFF2-40B4-BE49-F238E27FC236}">
                  <a16:creationId xmlns:a16="http://schemas.microsoft.com/office/drawing/2014/main" id="{17638A02-DAC8-455F-21C7-208723D630F7}"/>
                </a:ext>
              </a:extLst>
            </p:cNvPr>
            <p:cNvSpPr/>
            <p:nvPr/>
          </p:nvSpPr>
          <p:spPr>
            <a:xfrm>
              <a:off x="5990744" y="2882285"/>
              <a:ext cx="665582" cy="1283033"/>
            </a:xfrm>
            <a:custGeom>
              <a:avLst/>
              <a:gdLst/>
              <a:ahLst/>
              <a:cxnLst/>
              <a:rect l="l" t="t" r="r" b="b"/>
              <a:pathLst>
                <a:path w="665582" h="1283033" extrusionOk="0">
                  <a:moveTo>
                    <a:pt x="24599" y="50917"/>
                  </a:moveTo>
                  <a:cubicBezTo>
                    <a:pt x="269413" y="53711"/>
                    <a:pt x="493716" y="205344"/>
                    <a:pt x="578839" y="436878"/>
                  </a:cubicBezTo>
                  <a:cubicBezTo>
                    <a:pt x="663483" y="667086"/>
                    <a:pt x="594230" y="931503"/>
                    <a:pt x="408021" y="1090846"/>
                  </a:cubicBezTo>
                  <a:cubicBezTo>
                    <a:pt x="300868" y="1182548"/>
                    <a:pt x="165023" y="1230515"/>
                    <a:pt x="24589" y="1232117"/>
                  </a:cubicBezTo>
                  <a:cubicBezTo>
                    <a:pt x="-8150" y="1232494"/>
                    <a:pt x="-8242" y="1283409"/>
                    <a:pt x="24589" y="1283032"/>
                  </a:cubicBezTo>
                  <a:cubicBezTo>
                    <a:pt x="290627" y="1280002"/>
                    <a:pt x="531116" y="1116018"/>
                    <a:pt x="625592" y="866075"/>
                  </a:cubicBezTo>
                  <a:cubicBezTo>
                    <a:pt x="720854" y="614050"/>
                    <a:pt x="641605" y="318679"/>
                    <a:pt x="433815" y="147606"/>
                  </a:cubicBezTo>
                  <a:cubicBezTo>
                    <a:pt x="317931" y="52202"/>
                    <a:pt x="174366" y="1705"/>
                    <a:pt x="24589" y="2"/>
                  </a:cubicBezTo>
                  <a:cubicBezTo>
                    <a:pt x="-8181" y="-375"/>
                    <a:pt x="-8201" y="50540"/>
                    <a:pt x="24589" y="50917"/>
                  </a:cubicBezTo>
                  <a:lnTo>
                    <a:pt x="24589" y="50917"/>
                  </a:lnTo>
                  <a:close/>
                </a:path>
              </a:pathLst>
            </a:custGeom>
            <a:solidFill>
              <a:schemeClr val="accent4"/>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venir Next LT Pro"/>
                <a:ea typeface="Calibri"/>
                <a:cs typeface="Calibri"/>
                <a:sym typeface="Calibri"/>
              </a:endParaRPr>
            </a:p>
          </p:txBody>
        </p:sp>
        <p:sp>
          <p:nvSpPr>
            <p:cNvPr id="25" name="Google Shape;511;g32ce99f0022_0_2">
              <a:extLst>
                <a:ext uri="{FF2B5EF4-FFF2-40B4-BE49-F238E27FC236}">
                  <a16:creationId xmlns:a16="http://schemas.microsoft.com/office/drawing/2014/main" id="{8AEAB0A7-CF76-30E5-15FF-48BEBED8A1F8}"/>
                </a:ext>
              </a:extLst>
            </p:cNvPr>
            <p:cNvSpPr/>
            <p:nvPr/>
          </p:nvSpPr>
          <p:spPr>
            <a:xfrm>
              <a:off x="5392928" y="2770287"/>
              <a:ext cx="1373015" cy="1503556"/>
            </a:xfrm>
            <a:custGeom>
              <a:avLst/>
              <a:gdLst/>
              <a:ahLst/>
              <a:cxnLst/>
              <a:rect l="l" t="t" r="r" b="b"/>
              <a:pathLst>
                <a:path w="1373015" h="1503556" extrusionOk="0">
                  <a:moveTo>
                    <a:pt x="622415" y="50906"/>
                  </a:moveTo>
                  <a:cubicBezTo>
                    <a:pt x="999646" y="54547"/>
                    <a:pt x="1317537" y="359006"/>
                    <a:pt x="1324891" y="739195"/>
                  </a:cubicBezTo>
                  <a:cubicBezTo>
                    <a:pt x="1332184" y="1116089"/>
                    <a:pt x="1028551" y="1440988"/>
                    <a:pt x="651004" y="1455582"/>
                  </a:cubicBezTo>
                  <a:cubicBezTo>
                    <a:pt x="413401" y="1464772"/>
                    <a:pt x="187222" y="1351896"/>
                    <a:pt x="48685" y="1159365"/>
                  </a:cubicBezTo>
                  <a:cubicBezTo>
                    <a:pt x="29725" y="1133010"/>
                    <a:pt x="-14459" y="1158396"/>
                    <a:pt x="4726" y="1185067"/>
                  </a:cubicBezTo>
                  <a:cubicBezTo>
                    <a:pt x="259616" y="1539309"/>
                    <a:pt x="768275" y="1612601"/>
                    <a:pt x="1106096" y="1331213"/>
                  </a:cubicBezTo>
                  <a:cubicBezTo>
                    <a:pt x="1417929" y="1071477"/>
                    <a:pt x="1462388" y="595314"/>
                    <a:pt x="1208538" y="280156"/>
                  </a:cubicBezTo>
                  <a:cubicBezTo>
                    <a:pt x="1065799" y="102933"/>
                    <a:pt x="849044" y="2184"/>
                    <a:pt x="622415" y="1"/>
                  </a:cubicBezTo>
                  <a:cubicBezTo>
                    <a:pt x="589645" y="-315"/>
                    <a:pt x="589614" y="50600"/>
                    <a:pt x="622415" y="50916"/>
                  </a:cubicBezTo>
                  <a:lnTo>
                    <a:pt x="622415" y="50916"/>
                  </a:lnTo>
                  <a:close/>
                </a:path>
              </a:pathLst>
            </a:custGeom>
            <a:solidFill>
              <a:schemeClr val="accent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venir Next LT Pro"/>
                <a:ea typeface="Calibri"/>
                <a:cs typeface="Calibri"/>
                <a:sym typeface="Calibri"/>
              </a:endParaRPr>
            </a:p>
          </p:txBody>
        </p:sp>
        <p:sp>
          <p:nvSpPr>
            <p:cNvPr id="26" name="Google Shape;512;g32ce99f0022_0_2">
              <a:extLst>
                <a:ext uri="{FF2B5EF4-FFF2-40B4-BE49-F238E27FC236}">
                  <a16:creationId xmlns:a16="http://schemas.microsoft.com/office/drawing/2014/main" id="{0A1D7F4C-EB3F-1381-8AF8-2EEABF530340}"/>
                </a:ext>
              </a:extLst>
            </p:cNvPr>
            <p:cNvSpPr/>
            <p:nvPr/>
          </p:nvSpPr>
          <p:spPr>
            <a:xfrm>
              <a:off x="5151720" y="2658279"/>
              <a:ext cx="1728264" cy="1731087"/>
            </a:xfrm>
            <a:custGeom>
              <a:avLst/>
              <a:gdLst/>
              <a:ahLst/>
              <a:cxnLst/>
              <a:rect l="l" t="t" r="r" b="b"/>
              <a:pathLst>
                <a:path w="1728264" h="1731087" extrusionOk="0">
                  <a:moveTo>
                    <a:pt x="863624" y="50906"/>
                  </a:moveTo>
                  <a:cubicBezTo>
                    <a:pt x="1133966" y="53160"/>
                    <a:pt x="1390376" y="186934"/>
                    <a:pt x="1541040" y="412838"/>
                  </a:cubicBezTo>
                  <a:cubicBezTo>
                    <a:pt x="1691082" y="637803"/>
                    <a:pt x="1719946" y="929799"/>
                    <a:pt x="1615638" y="1179559"/>
                  </a:cubicBezTo>
                  <a:cubicBezTo>
                    <a:pt x="1514134" y="1422577"/>
                    <a:pt x="1295043" y="1605002"/>
                    <a:pt x="1037971" y="1661496"/>
                  </a:cubicBezTo>
                  <a:cubicBezTo>
                    <a:pt x="771330" y="1720090"/>
                    <a:pt x="486719" y="1637619"/>
                    <a:pt x="292321" y="1446250"/>
                  </a:cubicBezTo>
                  <a:cubicBezTo>
                    <a:pt x="52332" y="1210004"/>
                    <a:pt x="-15840" y="844257"/>
                    <a:pt x="118352" y="535749"/>
                  </a:cubicBezTo>
                  <a:cubicBezTo>
                    <a:pt x="131284" y="505998"/>
                    <a:pt x="87438" y="480051"/>
                    <a:pt x="74393" y="510047"/>
                  </a:cubicBezTo>
                  <a:cubicBezTo>
                    <a:pt x="-51497" y="799482"/>
                    <a:pt x="-17431" y="1137854"/>
                    <a:pt x="175223" y="1389909"/>
                  </a:cubicBezTo>
                  <a:cubicBezTo>
                    <a:pt x="349937" y="1618495"/>
                    <a:pt x="632977" y="1748618"/>
                    <a:pt x="920556" y="1729178"/>
                  </a:cubicBezTo>
                  <a:cubicBezTo>
                    <a:pt x="1206463" y="1709850"/>
                    <a:pt x="1469594" y="1546774"/>
                    <a:pt x="1613241" y="1298533"/>
                  </a:cubicBezTo>
                  <a:cubicBezTo>
                    <a:pt x="1757316" y="1049548"/>
                    <a:pt x="1766352" y="737256"/>
                    <a:pt x="1638606" y="479796"/>
                  </a:cubicBezTo>
                  <a:cubicBezTo>
                    <a:pt x="1493246" y="186821"/>
                    <a:pt x="1189022" y="2714"/>
                    <a:pt x="863634" y="1"/>
                  </a:cubicBezTo>
                  <a:cubicBezTo>
                    <a:pt x="830864" y="-274"/>
                    <a:pt x="830833" y="50640"/>
                    <a:pt x="863634" y="50916"/>
                  </a:cubicBezTo>
                  <a:lnTo>
                    <a:pt x="863634" y="50916"/>
                  </a:lnTo>
                  <a:close/>
                </a:path>
              </a:pathLst>
            </a:custGeom>
            <a:solidFill>
              <a:schemeClr val="accent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venir Next LT Pro"/>
                <a:ea typeface="Calibri"/>
                <a:cs typeface="Calibri"/>
                <a:sym typeface="Calibri"/>
              </a:endParaRPr>
            </a:p>
          </p:txBody>
        </p:sp>
      </p:grpSp>
      <p:sp>
        <p:nvSpPr>
          <p:cNvPr id="27" name="TextBox 5">
            <a:extLst>
              <a:ext uri="{FF2B5EF4-FFF2-40B4-BE49-F238E27FC236}">
                <a16:creationId xmlns:a16="http://schemas.microsoft.com/office/drawing/2014/main" id="{8772EF05-D3FE-4548-F10C-D460544558F4}"/>
              </a:ext>
            </a:extLst>
          </p:cNvPr>
          <p:cNvSpPr txBox="1"/>
          <p:nvPr/>
        </p:nvSpPr>
        <p:spPr>
          <a:xfrm>
            <a:off x="1406151" y="3145898"/>
            <a:ext cx="2114819" cy="934478"/>
          </a:xfrm>
          <a:prstGeom prst="rect">
            <a:avLst/>
          </a:prstGeom>
          <a:noFill/>
        </p:spPr>
        <p:txBody>
          <a:bodyPr rot="0" spcFirstLastPara="0" vert="horz" wrap="square" lIns="0" tIns="36000" rIns="216000" bIns="36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2346D"/>
                </a:solidFill>
                <a:effectLst/>
                <a:uLnTx/>
                <a:uFillTx/>
                <a:latin typeface="Avenir Next LT Pro"/>
                <a:ea typeface="Verdana"/>
                <a:cs typeface="Arial"/>
                <a:sym typeface="Arial"/>
              </a:rPr>
              <a:t>5M+ </a:t>
            </a:r>
            <a:endParaRPr kumimoji="0" lang="en-US" sz="2400" b="1" i="0" u="none" strike="noStrike" kern="1200" cap="none" spc="0" normalizeH="0" baseline="0" noProof="0">
              <a:ln>
                <a:noFill/>
              </a:ln>
              <a:solidFill>
                <a:srgbClr val="02346D"/>
              </a:solidFill>
              <a:effectLst/>
              <a:uLnTx/>
              <a:uFillTx/>
              <a:latin typeface="Avenir Next LT Pro"/>
              <a:ea typeface="Verdana"/>
              <a:cs typeface="Arial"/>
            </a:endParaRPr>
          </a:p>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9494C"/>
                </a:solidFill>
                <a:effectLst/>
                <a:uLnTx/>
                <a:uFillTx/>
                <a:latin typeface="Avenir Next LT Pro"/>
                <a:ea typeface="Verdana"/>
                <a:cs typeface="Arial"/>
                <a:sym typeface="Arial"/>
              </a:rPr>
              <a:t>Scheduled Appointments</a:t>
            </a:r>
            <a:endParaRPr kumimoji="0" lang="en-US" sz="1600" b="0" i="0" u="none" strike="noStrike" kern="1200" cap="none" spc="0" normalizeH="0" baseline="0" noProof="0">
              <a:ln>
                <a:noFill/>
              </a:ln>
              <a:solidFill>
                <a:srgbClr val="49494C"/>
              </a:solidFill>
              <a:effectLst/>
              <a:uLnTx/>
              <a:uFillTx/>
              <a:latin typeface="Avenir Next LT Pro"/>
              <a:ea typeface="Verdana"/>
              <a:cs typeface="Arial"/>
            </a:endParaRPr>
          </a:p>
        </p:txBody>
      </p:sp>
      <p:sp>
        <p:nvSpPr>
          <p:cNvPr id="28" name="TextBox 5">
            <a:extLst>
              <a:ext uri="{FF2B5EF4-FFF2-40B4-BE49-F238E27FC236}">
                <a16:creationId xmlns:a16="http://schemas.microsoft.com/office/drawing/2014/main" id="{EE512CAE-BB71-74F9-6FC1-4D3F9D88725C}"/>
              </a:ext>
            </a:extLst>
          </p:cNvPr>
          <p:cNvSpPr txBox="1"/>
          <p:nvPr/>
        </p:nvSpPr>
        <p:spPr>
          <a:xfrm>
            <a:off x="1857284" y="1892904"/>
            <a:ext cx="2114819" cy="688256"/>
          </a:xfrm>
          <a:prstGeom prst="rect">
            <a:avLst/>
          </a:prstGeom>
          <a:noFill/>
        </p:spPr>
        <p:txBody>
          <a:bodyPr rot="0" spcFirstLastPara="0" vert="horz" wrap="square" lIns="0" tIns="36000" rIns="216000" bIns="36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79C0B7"/>
                </a:solidFill>
                <a:effectLst/>
                <a:uLnTx/>
                <a:uFillTx/>
                <a:latin typeface="Avenir Next LT Pro"/>
                <a:ea typeface="Verdana"/>
                <a:cs typeface="Arial"/>
                <a:sym typeface="Arial"/>
              </a:rPr>
              <a:t>1B+</a:t>
            </a:r>
            <a:endParaRPr kumimoji="0" lang="en-US" sz="2400" b="1" i="0" u="none" strike="noStrike" kern="1200" cap="none" spc="0" normalizeH="0" baseline="0" noProof="0">
              <a:ln>
                <a:noFill/>
              </a:ln>
              <a:solidFill>
                <a:srgbClr val="79C0B7"/>
              </a:solidFill>
              <a:effectLst/>
              <a:uLnTx/>
              <a:uFillTx/>
              <a:latin typeface="Avenir Next LT Pro"/>
              <a:ea typeface="Verdana"/>
              <a:cs typeface="Arial"/>
            </a:endParaRPr>
          </a:p>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9494C"/>
                </a:solidFill>
                <a:effectLst/>
                <a:uLnTx/>
                <a:uFillTx/>
                <a:latin typeface="Avenir Next LT Pro"/>
                <a:ea typeface="Verdana"/>
                <a:cs typeface="Arial"/>
                <a:sym typeface="Arial"/>
              </a:rPr>
              <a:t>Care searches</a:t>
            </a:r>
            <a:endParaRPr kumimoji="0" lang="en-US" sz="1600" b="0" i="0" u="none" strike="noStrike" kern="1200" cap="none" spc="0" normalizeH="0" baseline="0" noProof="0">
              <a:ln>
                <a:noFill/>
              </a:ln>
              <a:solidFill>
                <a:srgbClr val="49494C"/>
              </a:solidFill>
              <a:effectLst/>
              <a:uLnTx/>
              <a:uFillTx/>
              <a:latin typeface="Avenir Next LT Pro"/>
              <a:ea typeface="Verdana"/>
              <a:cs typeface="Arial"/>
            </a:endParaRPr>
          </a:p>
        </p:txBody>
      </p:sp>
      <p:sp>
        <p:nvSpPr>
          <p:cNvPr id="29" name="TextBox 5">
            <a:extLst>
              <a:ext uri="{FF2B5EF4-FFF2-40B4-BE49-F238E27FC236}">
                <a16:creationId xmlns:a16="http://schemas.microsoft.com/office/drawing/2014/main" id="{7BFCFAAC-CC40-50B4-ED0C-05207076D535}"/>
              </a:ext>
            </a:extLst>
          </p:cNvPr>
          <p:cNvSpPr txBox="1"/>
          <p:nvPr/>
        </p:nvSpPr>
        <p:spPr>
          <a:xfrm>
            <a:off x="1689793" y="4844788"/>
            <a:ext cx="2114819" cy="934478"/>
          </a:xfrm>
          <a:prstGeom prst="rect">
            <a:avLst/>
          </a:prstGeom>
          <a:noFill/>
        </p:spPr>
        <p:txBody>
          <a:bodyPr rot="0" spcFirstLastPara="0" vert="horz" wrap="square" lIns="0" tIns="36000" rIns="216000" bIns="36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76DADC"/>
                </a:solidFill>
                <a:effectLst/>
                <a:uLnTx/>
                <a:uFillTx/>
                <a:latin typeface="Avenir Next LT Pro"/>
                <a:ea typeface="Verdana"/>
                <a:cs typeface="Arial"/>
                <a:sym typeface="Arial"/>
              </a:rPr>
              <a:t>500,000+</a:t>
            </a:r>
            <a:endParaRPr kumimoji="0" lang="en-US" sz="2400" b="1" i="0" u="none" strike="noStrike" kern="1200" cap="none" spc="0" normalizeH="0" baseline="0" noProof="0">
              <a:ln>
                <a:noFill/>
              </a:ln>
              <a:solidFill>
                <a:srgbClr val="76DADC"/>
              </a:solidFill>
              <a:effectLst/>
              <a:uLnTx/>
              <a:uFillTx/>
              <a:latin typeface="Avenir Next LT Pro"/>
              <a:ea typeface="Verdana"/>
              <a:cs typeface="Arial"/>
            </a:endParaRPr>
          </a:p>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9494C"/>
                </a:solidFill>
                <a:effectLst/>
                <a:uLnTx/>
                <a:uFillTx/>
                <a:latin typeface="Avenir Next LT Pro"/>
                <a:ea typeface="Verdana"/>
                <a:cs typeface="Arial"/>
                <a:sym typeface="Arial"/>
              </a:rPr>
              <a:t>Connected Providers</a:t>
            </a:r>
            <a:endParaRPr kumimoji="0" lang="en-US" sz="1600" b="0" i="0" u="none" strike="noStrike" kern="1200" cap="none" spc="0" normalizeH="0" baseline="0" noProof="0">
              <a:ln>
                <a:noFill/>
              </a:ln>
              <a:solidFill>
                <a:srgbClr val="49494C"/>
              </a:solidFill>
              <a:effectLst/>
              <a:uLnTx/>
              <a:uFillTx/>
              <a:latin typeface="Avenir Next LT Pro"/>
              <a:ea typeface="Verdana"/>
              <a:cs typeface="Arial"/>
            </a:endParaRPr>
          </a:p>
        </p:txBody>
      </p:sp>
      <p:sp>
        <p:nvSpPr>
          <p:cNvPr id="30" name="TextBox 5">
            <a:extLst>
              <a:ext uri="{FF2B5EF4-FFF2-40B4-BE49-F238E27FC236}">
                <a16:creationId xmlns:a16="http://schemas.microsoft.com/office/drawing/2014/main" id="{670FF460-9260-99B5-667F-7C46B9792B94}"/>
              </a:ext>
            </a:extLst>
          </p:cNvPr>
          <p:cNvSpPr txBox="1"/>
          <p:nvPr/>
        </p:nvSpPr>
        <p:spPr>
          <a:xfrm>
            <a:off x="8419545" y="2862258"/>
            <a:ext cx="2207695" cy="1180699"/>
          </a:xfrm>
          <a:prstGeom prst="rect">
            <a:avLst/>
          </a:prstGeom>
          <a:noFill/>
        </p:spPr>
        <p:txBody>
          <a:bodyPr rot="0" spcFirstLastPara="0" vert="horz" wrap="square" lIns="0" tIns="36000" rIns="216000" bIns="36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76DADC"/>
                </a:solidFill>
                <a:effectLst/>
                <a:uLnTx/>
                <a:uFillTx/>
                <a:latin typeface="Avenir Next LT Pro"/>
                <a:ea typeface="Verdana"/>
                <a:cs typeface="Arial"/>
                <a:sym typeface="Arial"/>
              </a:rPr>
              <a:t>284M+</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9494C"/>
                </a:solidFill>
                <a:effectLst/>
                <a:uLnTx/>
                <a:uFillTx/>
                <a:latin typeface="Avenir Next LT Pro"/>
                <a:ea typeface="Verdana"/>
                <a:cs typeface="Arial"/>
                <a:sym typeface="Arial"/>
              </a:rPr>
              <a:t>Payments processed annually</a:t>
            </a:r>
            <a:endParaRPr kumimoji="0" lang="en-US" sz="1600" b="0" i="0" u="none" strike="noStrike" kern="1200" cap="none" spc="0" normalizeH="0" baseline="0" noProof="0">
              <a:ln>
                <a:noFill/>
              </a:ln>
              <a:solidFill>
                <a:srgbClr val="49494C"/>
              </a:solidFill>
              <a:effectLst/>
              <a:uLnTx/>
              <a:uFillTx/>
              <a:latin typeface="Avenir Next LT Pro"/>
              <a:ea typeface="Verdana"/>
              <a:cs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4671A9">
                  <a:lumMod val="50000"/>
                </a:srgbClr>
              </a:solidFill>
              <a:effectLst/>
              <a:uLnTx/>
              <a:uFillTx/>
              <a:latin typeface="Avenir Next LT Pro"/>
              <a:ea typeface="Verdana"/>
              <a:cs typeface="Arial"/>
            </a:endParaRPr>
          </a:p>
        </p:txBody>
      </p:sp>
      <p:sp>
        <p:nvSpPr>
          <p:cNvPr id="31" name="TextBox 5">
            <a:extLst>
              <a:ext uri="{FF2B5EF4-FFF2-40B4-BE49-F238E27FC236}">
                <a16:creationId xmlns:a16="http://schemas.microsoft.com/office/drawing/2014/main" id="{F425D0A7-0D91-8487-56BE-007D1D1BB9C4}"/>
              </a:ext>
            </a:extLst>
          </p:cNvPr>
          <p:cNvSpPr txBox="1"/>
          <p:nvPr/>
        </p:nvSpPr>
        <p:spPr>
          <a:xfrm>
            <a:off x="8331404" y="4194266"/>
            <a:ext cx="2559798" cy="1180699"/>
          </a:xfrm>
          <a:prstGeom prst="rect">
            <a:avLst/>
          </a:prstGeom>
          <a:noFill/>
        </p:spPr>
        <p:txBody>
          <a:bodyPr rot="0" spcFirstLastPara="0" vert="horz" wrap="square" lIns="0" tIns="36000" rIns="216000" bIns="36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46756F"/>
                </a:solidFill>
                <a:effectLst/>
                <a:uLnTx/>
                <a:uFillTx/>
                <a:latin typeface="Avenir Next LT Pro"/>
                <a:ea typeface="Verdana"/>
                <a:cs typeface="Arial"/>
                <a:sym typeface="Arial"/>
              </a:rPr>
              <a:t>700M+</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9494C"/>
                </a:solidFill>
                <a:effectLst/>
                <a:uLnTx/>
                <a:uFillTx/>
                <a:latin typeface="Avenir Next LT Pro"/>
                <a:ea typeface="Verdana"/>
                <a:cs typeface="Arial"/>
                <a:sym typeface="Arial"/>
              </a:rPr>
              <a:t>Digital communications sent per year </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4671A9">
                  <a:lumMod val="50000"/>
                </a:srgbClr>
              </a:solidFill>
              <a:effectLst/>
              <a:uLnTx/>
              <a:uFillTx/>
              <a:latin typeface="Avenir Next LT Pro"/>
              <a:ea typeface="Verdana"/>
              <a:cs typeface="Arial"/>
            </a:endParaRPr>
          </a:p>
        </p:txBody>
      </p:sp>
      <p:sp>
        <p:nvSpPr>
          <p:cNvPr id="7" name="TextBox 5">
            <a:extLst>
              <a:ext uri="{FF2B5EF4-FFF2-40B4-BE49-F238E27FC236}">
                <a16:creationId xmlns:a16="http://schemas.microsoft.com/office/drawing/2014/main" id="{4B26F1CE-635D-4C1F-4795-C6BB1AA142E0}"/>
              </a:ext>
            </a:extLst>
          </p:cNvPr>
          <p:cNvSpPr txBox="1"/>
          <p:nvPr/>
        </p:nvSpPr>
        <p:spPr>
          <a:xfrm>
            <a:off x="8079048" y="1816995"/>
            <a:ext cx="2207695" cy="934478"/>
          </a:xfrm>
          <a:prstGeom prst="rect">
            <a:avLst/>
          </a:prstGeom>
          <a:noFill/>
        </p:spPr>
        <p:txBody>
          <a:bodyPr rot="0" spcFirstLastPara="0" vert="horz" wrap="square" lIns="0" tIns="36000" rIns="216000" bIns="36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46756F"/>
                </a:solidFill>
                <a:effectLst/>
                <a:uLnTx/>
                <a:uFillTx/>
                <a:latin typeface="Avenir Next LT Pro"/>
                <a:ea typeface="Verdana"/>
                <a:cs typeface="Arial"/>
                <a:sym typeface="Arial"/>
              </a:rPr>
              <a:t>$55B</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9494C"/>
                </a:solidFill>
                <a:effectLst/>
                <a:uLnTx/>
                <a:uFillTx/>
                <a:latin typeface="Avenir Next LT Pro"/>
                <a:ea typeface="Verdana"/>
                <a:cs typeface="Arial"/>
                <a:sym typeface="Arial"/>
              </a:rPr>
              <a:t>Collected annually</a:t>
            </a:r>
            <a:endParaRPr kumimoji="0" lang="en-US" sz="1600" b="0" i="0" u="none" strike="noStrike" kern="1200" cap="none" spc="0" normalizeH="0" baseline="0" noProof="0">
              <a:ln>
                <a:noFill/>
              </a:ln>
              <a:solidFill>
                <a:srgbClr val="49494C"/>
              </a:solidFill>
              <a:effectLst/>
              <a:uLnTx/>
              <a:uFillTx/>
              <a:latin typeface="Avenir Next LT Pro"/>
              <a:ea typeface="Verdana"/>
              <a:cs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4671A9">
                  <a:lumMod val="50000"/>
                </a:srgbClr>
              </a:solidFill>
              <a:effectLst/>
              <a:uLnTx/>
              <a:uFillTx/>
              <a:latin typeface="Avenir Next LT Pro"/>
              <a:ea typeface="Verdana"/>
              <a:cs typeface="Arial"/>
            </a:endParaRPr>
          </a:p>
        </p:txBody>
      </p:sp>
    </p:spTree>
    <p:extLst>
      <p:ext uri="{BB962C8B-B14F-4D97-AF65-F5344CB8AC3E}">
        <p14:creationId xmlns:p14="http://schemas.microsoft.com/office/powerpoint/2010/main" val="16799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7">
            <a:extLst>
              <a:ext uri="{FF2B5EF4-FFF2-40B4-BE49-F238E27FC236}">
                <a16:creationId xmlns:a16="http://schemas.microsoft.com/office/drawing/2014/main" id="{84F3F5A9-8971-2419-2C33-2F2A65B116AA}"/>
              </a:ext>
            </a:extLst>
          </p:cNvPr>
          <p:cNvGraphicFramePr>
            <a:graphicFrameLocks noGrp="1"/>
          </p:cNvGraphicFramePr>
          <p:nvPr>
            <p:ph idx="16"/>
          </p:nvPr>
        </p:nvGraphicFramePr>
        <p:xfrm>
          <a:off x="4876800" y="1544638"/>
          <a:ext cx="6699250" cy="4392506"/>
        </p:xfrm>
        <a:graphic>
          <a:graphicData uri="http://schemas.openxmlformats.org/drawingml/2006/table">
            <a:tbl>
              <a:tblPr>
                <a:tableStyleId>{5C22544A-7EE6-4342-B048-85BDC9FD1C3A}</a:tableStyleId>
              </a:tblPr>
              <a:tblGrid>
                <a:gridCol w="6699250">
                  <a:extLst>
                    <a:ext uri="{9D8B030D-6E8A-4147-A177-3AD203B41FA5}">
                      <a16:colId xmlns:a16="http://schemas.microsoft.com/office/drawing/2014/main" val="2183434207"/>
                    </a:ext>
                  </a:extLst>
                </a:gridCol>
              </a:tblGrid>
              <a:tr h="836668">
                <a:tc>
                  <a:txBody>
                    <a:bodyPr/>
                    <a:lstStyle/>
                    <a:p>
                      <a:pPr marL="0" marR="0" lvl="0" indent="0" algn="l" defTabSz="914308"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tx2"/>
                          </a:solidFill>
                          <a:effectLst/>
                          <a:uLnTx/>
                          <a:uFillTx/>
                          <a:latin typeface="Avenir Next"/>
                          <a:ea typeface="Verdana"/>
                          <a:cs typeface="Arial"/>
                          <a:sym typeface="Arial"/>
                        </a:rPr>
                        <a:t>#1 in Patient Financial Engagement, </a:t>
                      </a:r>
                      <a:br>
                        <a:rPr kumimoji="0" lang="en-US" sz="1800" b="0" i="0" u="none" strike="noStrike" kern="1200" cap="none" spc="0" normalizeH="0" baseline="0" noProof="0">
                          <a:ln>
                            <a:noFill/>
                          </a:ln>
                          <a:solidFill>
                            <a:srgbClr val="49494C"/>
                          </a:solidFill>
                          <a:effectLst/>
                          <a:uLnTx/>
                          <a:uFillTx/>
                          <a:latin typeface="Avenir Next"/>
                          <a:ea typeface="Verdana"/>
                          <a:cs typeface="Arial"/>
                          <a:sym typeface="Arial"/>
                        </a:rPr>
                      </a:br>
                      <a:r>
                        <a:rPr kumimoji="0" lang="en-US" sz="1800" b="0" i="0" u="none" strike="noStrike" kern="1200" cap="none" spc="0" normalizeH="0" baseline="0" noProof="0">
                          <a:ln>
                            <a:noFill/>
                          </a:ln>
                          <a:solidFill>
                            <a:schemeClr val="tx2"/>
                          </a:solidFill>
                          <a:effectLst/>
                          <a:uLnTx/>
                          <a:uFillTx/>
                          <a:latin typeface="Avenir Next"/>
                          <a:ea typeface="Verdana"/>
                          <a:cs typeface="Arial"/>
                          <a:sym typeface="Arial"/>
                        </a:rPr>
                        <a:t>2025 Best in KLAS Awards: Software &amp; Services</a:t>
                      </a:r>
                    </a:p>
                  </a:txBody>
                  <a:tcPr marL="182880" marT="91440" marB="91440"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0595597"/>
                  </a:ext>
                </a:extLst>
              </a:tr>
              <a:tr h="836668">
                <a:tc>
                  <a:txBody>
                    <a:bodyPr/>
                    <a:lstStyle/>
                    <a:p>
                      <a:pPr marL="0" marR="0" lvl="0" indent="0" algn="l" defTabSz="914308"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tx2"/>
                          </a:solidFill>
                          <a:effectLst/>
                          <a:uLnTx/>
                          <a:uFillTx/>
                          <a:latin typeface="Avenir Next"/>
                          <a:ea typeface="Verdana"/>
                          <a:cs typeface="Arial"/>
                          <a:sym typeface="Arial"/>
                        </a:rPr>
                        <a:t>#1 in Patient Communication, </a:t>
                      </a:r>
                      <a:br>
                        <a:rPr kumimoji="0" lang="en-US" sz="1800" b="0" i="0" u="none" strike="noStrike" kern="1200" cap="none" spc="0" normalizeH="0" baseline="0" noProof="0">
                          <a:ln>
                            <a:noFill/>
                          </a:ln>
                          <a:solidFill>
                            <a:srgbClr val="49494C"/>
                          </a:solidFill>
                          <a:effectLst/>
                          <a:uLnTx/>
                          <a:uFillTx/>
                          <a:latin typeface="Avenir Next"/>
                          <a:ea typeface="Verdana"/>
                          <a:cs typeface="Arial"/>
                          <a:sym typeface="Arial"/>
                        </a:rPr>
                      </a:br>
                      <a:r>
                        <a:rPr kumimoji="0" lang="en-US" sz="1800" b="0" i="0" u="none" strike="noStrike" kern="1200" cap="none" spc="0" normalizeH="0" baseline="0" noProof="0">
                          <a:ln>
                            <a:noFill/>
                          </a:ln>
                          <a:solidFill>
                            <a:schemeClr val="tx2"/>
                          </a:solidFill>
                          <a:effectLst/>
                          <a:uLnTx/>
                          <a:uFillTx/>
                          <a:latin typeface="Avenir Next"/>
                          <a:ea typeface="Verdana"/>
                          <a:cs typeface="Arial"/>
                          <a:sym typeface="Arial"/>
                        </a:rPr>
                        <a:t>2024 Best in KLAS Awards: Software &amp; Services</a:t>
                      </a:r>
                    </a:p>
                  </a:txBody>
                  <a:tcPr marL="182880" marT="91440" marB="91440"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91519283"/>
                  </a:ext>
                </a:extLst>
              </a:tr>
              <a:tr h="836668">
                <a:tc>
                  <a:txBody>
                    <a:bodyPr/>
                    <a:lstStyle/>
                    <a:p>
                      <a:pPr marL="0" marR="0" lvl="0" indent="0" algn="l" defTabSz="914308"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tx2"/>
                          </a:solidFill>
                          <a:effectLst/>
                          <a:uLnTx/>
                          <a:uFillTx/>
                          <a:latin typeface="Avenir Next"/>
                          <a:ea typeface="Verdana"/>
                          <a:cs typeface="Arial"/>
                          <a:sym typeface="Arial"/>
                        </a:rPr>
                        <a:t>Highlighted for “Largest Growth in Capabilities” </a:t>
                      </a:r>
                    </a:p>
                    <a:p>
                      <a:pPr marL="0" marR="0" lvl="0" indent="0" algn="l" defTabSz="914308"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2"/>
                          </a:solidFill>
                          <a:effectLst/>
                          <a:uLnTx/>
                          <a:uFillTx/>
                          <a:latin typeface="Avenir Next"/>
                          <a:ea typeface="Verdana"/>
                          <a:cs typeface="Arial"/>
                          <a:sym typeface="Arial"/>
                        </a:rPr>
                        <a:t>in 2023 KLAS Patient Engagement Ecosystem Report</a:t>
                      </a:r>
                    </a:p>
                  </a:txBody>
                  <a:tcPr marL="182880" marT="91440" marB="91440"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8391594"/>
                  </a:ext>
                </a:extLst>
              </a:tr>
              <a:tr h="836668">
                <a:tc>
                  <a:txBody>
                    <a:bodyPr/>
                    <a:lstStyle/>
                    <a:p>
                      <a:pPr marL="0" marR="0" lvl="0" indent="0" algn="l" defTabSz="914308"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2"/>
                          </a:solidFill>
                          <a:effectLst/>
                          <a:uLnTx/>
                          <a:uFillTx/>
                          <a:latin typeface="Avenir Next"/>
                          <a:ea typeface="Verdana"/>
                          <a:cs typeface="Arial"/>
                          <a:sym typeface="Arial"/>
                        </a:rPr>
                        <a:t>The only vendor to compete in </a:t>
                      </a:r>
                      <a:r>
                        <a:rPr kumimoji="0" lang="en-US" sz="1800" b="1" i="0" u="none" strike="noStrike" kern="1200" cap="none" spc="0" normalizeH="0" baseline="0" noProof="0">
                          <a:ln>
                            <a:noFill/>
                          </a:ln>
                          <a:solidFill>
                            <a:schemeClr val="tx2"/>
                          </a:solidFill>
                          <a:effectLst/>
                          <a:uLnTx/>
                          <a:uFillTx/>
                          <a:latin typeface="Avenir Next"/>
                          <a:ea typeface="Verdana"/>
                          <a:cs typeface="Arial"/>
                          <a:sym typeface="Arial"/>
                        </a:rPr>
                        <a:t>Patient Communication, Patient Financial Engagement &amp; Patient Access</a:t>
                      </a:r>
                    </a:p>
                  </a:txBody>
                  <a:tcPr marL="182880" marT="91440" marB="91440"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94624589"/>
                  </a:ext>
                </a:extLst>
              </a:tr>
              <a:tr h="522917">
                <a:tc>
                  <a:txBody>
                    <a:bodyPr/>
                    <a:lstStyle/>
                    <a:p>
                      <a:pPr marL="0" marR="0" lvl="0" indent="0" algn="l" defTabSz="914308"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2"/>
                          </a:solidFill>
                          <a:effectLst/>
                          <a:uLnTx/>
                          <a:uFillTx/>
                          <a:latin typeface="Avenir Next"/>
                          <a:ea typeface="Verdana"/>
                          <a:cs typeface="Arial"/>
                          <a:sym typeface="Arial"/>
                        </a:rPr>
                        <a:t>Consistently </a:t>
                      </a:r>
                      <a:r>
                        <a:rPr kumimoji="0" lang="en-US" sz="1800" b="1" i="0" u="none" strike="noStrike" kern="1200" cap="none" spc="0" normalizeH="0" baseline="0" noProof="0">
                          <a:ln>
                            <a:noFill/>
                          </a:ln>
                          <a:solidFill>
                            <a:schemeClr val="tx2"/>
                          </a:solidFill>
                          <a:effectLst/>
                          <a:uLnTx/>
                          <a:uFillTx/>
                          <a:latin typeface="Avenir Next"/>
                          <a:ea typeface="Verdana"/>
                          <a:cs typeface="Arial"/>
                          <a:sym typeface="Arial"/>
                        </a:rPr>
                        <a:t>a leader in each category</a:t>
                      </a:r>
                    </a:p>
                  </a:txBody>
                  <a:tcPr marL="182880" marT="91440" marB="91440"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3424155"/>
                  </a:ext>
                </a:extLst>
              </a:tr>
              <a:tr h="522917">
                <a:tc>
                  <a:txBody>
                    <a:bodyPr/>
                    <a:lstStyle/>
                    <a:p>
                      <a:pPr marL="0" marR="0" lvl="0" indent="0" algn="l" defTabSz="914308"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tx2"/>
                          </a:solidFill>
                          <a:effectLst/>
                          <a:uLnTx/>
                          <a:uFillTx/>
                          <a:latin typeface="Avenir Next"/>
                          <a:ea typeface="Verdana"/>
                          <a:cs typeface="Arial"/>
                          <a:sym typeface="Arial"/>
                        </a:rPr>
                        <a:t>Highly engaged </a:t>
                      </a:r>
                      <a:r>
                        <a:rPr kumimoji="0" lang="en-US" sz="1800" b="0" i="0" u="none" strike="noStrike" kern="1200" cap="none" spc="0" normalizeH="0" baseline="0" noProof="0">
                          <a:ln>
                            <a:noFill/>
                          </a:ln>
                          <a:solidFill>
                            <a:schemeClr val="tx2"/>
                          </a:solidFill>
                          <a:effectLst/>
                          <a:uLnTx/>
                          <a:uFillTx/>
                          <a:latin typeface="Avenir Next"/>
                          <a:ea typeface="Verdana"/>
                          <a:cs typeface="Arial"/>
                          <a:sym typeface="Arial"/>
                        </a:rPr>
                        <a:t>in our customer's feedback</a:t>
                      </a:r>
                    </a:p>
                  </a:txBody>
                  <a:tcPr marL="182880" marT="91440" marB="91440"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61350744"/>
                  </a:ext>
                </a:extLst>
              </a:tr>
            </a:tbl>
          </a:graphicData>
        </a:graphic>
      </p:graphicFrame>
      <p:sp>
        <p:nvSpPr>
          <p:cNvPr id="2" name="Title 1">
            <a:extLst>
              <a:ext uri="{FF2B5EF4-FFF2-40B4-BE49-F238E27FC236}">
                <a16:creationId xmlns:a16="http://schemas.microsoft.com/office/drawing/2014/main" id="{F295ED36-E094-A159-70B2-4F74354B534A}"/>
              </a:ext>
            </a:extLst>
          </p:cNvPr>
          <p:cNvSpPr>
            <a:spLocks noGrp="1"/>
          </p:cNvSpPr>
          <p:nvPr>
            <p:ph type="title"/>
          </p:nvPr>
        </p:nvSpPr>
        <p:spPr/>
        <p:txBody>
          <a:bodyPr/>
          <a:lstStyle/>
          <a:p>
            <a:r>
              <a:rPr lang="en-US">
                <a:solidFill>
                  <a:schemeClr val="accent1"/>
                </a:solidFill>
              </a:rPr>
              <a:t>KLAS validated products</a:t>
            </a:r>
          </a:p>
        </p:txBody>
      </p:sp>
      <p:sp>
        <p:nvSpPr>
          <p:cNvPr id="13" name="Slide Number Placeholder 12">
            <a:extLst>
              <a:ext uri="{FF2B5EF4-FFF2-40B4-BE49-F238E27FC236}">
                <a16:creationId xmlns:a16="http://schemas.microsoft.com/office/drawing/2014/main" id="{61A71009-E1B5-7900-439A-CD96436FDB80}"/>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panose="020B0503020202020204" pitchFamily="34" charset="0"/>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700" b="1" i="0" u="none" strike="noStrike" kern="1200" cap="none" spc="0" normalizeH="0" baseline="0" noProof="0">
              <a:ln>
                <a:noFill/>
              </a:ln>
              <a:solidFill>
                <a:srgbClr val="02346D"/>
              </a:solidFill>
              <a:effectLst/>
              <a:uLnTx/>
              <a:uFillTx/>
              <a:latin typeface="Avenir Next" panose="020B0503020202020204" pitchFamily="34" charset="0"/>
              <a:ea typeface="Open Sans ExtraBold" panose="020B0606030504020204" pitchFamily="34" charset="0"/>
              <a:cs typeface="Open Sans ExtraBold" panose="020B0606030504020204" pitchFamily="34" charset="0"/>
            </a:endParaRPr>
          </a:p>
        </p:txBody>
      </p:sp>
      <p:sp>
        <p:nvSpPr>
          <p:cNvPr id="3" name="Subtitle 2">
            <a:extLst>
              <a:ext uri="{FF2B5EF4-FFF2-40B4-BE49-F238E27FC236}">
                <a16:creationId xmlns:a16="http://schemas.microsoft.com/office/drawing/2014/main" id="{C547DA28-8EF7-5D1F-A63A-EF2754E66445}"/>
              </a:ext>
            </a:extLst>
          </p:cNvPr>
          <p:cNvSpPr>
            <a:spLocks noGrp="1"/>
          </p:cNvSpPr>
          <p:nvPr>
            <p:ph type="subTitle" idx="13"/>
          </p:nvPr>
        </p:nvSpPr>
        <p:spPr/>
        <p:txBody>
          <a:bodyPr/>
          <a:lstStyle/>
          <a:p>
            <a:pPr marL="0" indent="0">
              <a:buNone/>
            </a:pPr>
            <a:r>
              <a:rPr lang="en-US">
                <a:solidFill>
                  <a:schemeClr val="accent1"/>
                </a:solidFill>
              </a:rPr>
              <a:t>Reviewed and rated by our customers</a:t>
            </a:r>
          </a:p>
        </p:txBody>
      </p:sp>
      <p:grpSp>
        <p:nvGrpSpPr>
          <p:cNvPr id="6" name="Group 5">
            <a:extLst>
              <a:ext uri="{FF2B5EF4-FFF2-40B4-BE49-F238E27FC236}">
                <a16:creationId xmlns:a16="http://schemas.microsoft.com/office/drawing/2014/main" id="{4FC37F77-8B0A-A860-603F-7F175A4AB920}"/>
              </a:ext>
            </a:extLst>
          </p:cNvPr>
          <p:cNvGrpSpPr/>
          <p:nvPr/>
        </p:nvGrpSpPr>
        <p:grpSpPr>
          <a:xfrm>
            <a:off x="844062" y="835603"/>
            <a:ext cx="2490902" cy="5186795"/>
            <a:chOff x="1213535" y="513017"/>
            <a:chExt cx="2609559" cy="5433872"/>
          </a:xfrm>
          <a:effectLst/>
        </p:grpSpPr>
        <p:pic>
          <p:nvPicPr>
            <p:cNvPr id="7" name="Picture 6" descr="A white circle with a stone arch and text&#10;&#10;Description automatically generated">
              <a:extLst>
                <a:ext uri="{FF2B5EF4-FFF2-40B4-BE49-F238E27FC236}">
                  <a16:creationId xmlns:a16="http://schemas.microsoft.com/office/drawing/2014/main" id="{2BCF177D-3672-DBBB-0BD0-A57AD3257BD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13535" y="3462187"/>
              <a:ext cx="2576727" cy="2484702"/>
            </a:xfrm>
            <a:prstGeom prst="rect">
              <a:avLst/>
            </a:prstGeom>
          </p:spPr>
        </p:pic>
        <p:pic>
          <p:nvPicPr>
            <p:cNvPr id="8" name="Picture 18">
              <a:extLst>
                <a:ext uri="{FF2B5EF4-FFF2-40B4-BE49-F238E27FC236}">
                  <a16:creationId xmlns:a16="http://schemas.microsoft.com/office/drawing/2014/main" id="{78F10F2B-82BF-4B8B-FD63-5377864E227B}"/>
                </a:ext>
              </a:extLst>
            </p:cNvPr>
            <p:cNvPicPr>
              <a:picLocks noChangeAspect="1"/>
            </p:cNvPicPr>
            <p:nvPr/>
          </p:nvPicPr>
          <p:blipFill>
            <a:blip>
              <a:extLst>
                <a:ext uri="{96DAC541-7B7A-43D3-8B79-37D633B846F1}">
                  <asvg:svgBlip xmlns:asvg="http://schemas.microsoft.com/office/drawing/2016/SVG/main" r:embed="rId4"/>
                </a:ext>
              </a:extLst>
            </a:blip>
            <a:srcRect t="1764" b="1764"/>
            <a:stretch/>
          </p:blipFill>
          <p:spPr>
            <a:xfrm>
              <a:off x="1247522" y="513017"/>
              <a:ext cx="2575572" cy="2484701"/>
            </a:xfrm>
            <a:prstGeom prst="rect">
              <a:avLst/>
            </a:prstGeom>
          </p:spPr>
        </p:pic>
      </p:grpSp>
      <p:pic>
        <p:nvPicPr>
          <p:cNvPr id="4" name="Picture 3" descr="A screenshot of a product list&#10;&#10;AI-generated content may be incorrect.">
            <a:extLst>
              <a:ext uri="{FF2B5EF4-FFF2-40B4-BE49-F238E27FC236}">
                <a16:creationId xmlns:a16="http://schemas.microsoft.com/office/drawing/2014/main" id="{B3BDCCA1-7AC9-7ACF-FE54-2280D35C3B8A}"/>
              </a:ext>
            </a:extLst>
          </p:cNvPr>
          <p:cNvPicPr>
            <a:picLocks noChangeAspect="1"/>
          </p:cNvPicPr>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321802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1" name="Group 360">
            <a:extLst>
              <a:ext uri="{FF2B5EF4-FFF2-40B4-BE49-F238E27FC236}">
                <a16:creationId xmlns:a16="http://schemas.microsoft.com/office/drawing/2014/main" id="{7D411BEB-62EF-4E11-213E-D9AB14E67C2C}"/>
              </a:ext>
            </a:extLst>
          </p:cNvPr>
          <p:cNvGrpSpPr/>
          <p:nvPr/>
        </p:nvGrpSpPr>
        <p:grpSpPr>
          <a:xfrm>
            <a:off x="612321" y="1636212"/>
            <a:ext cx="5123668" cy="4426226"/>
            <a:chOff x="477078" y="1905415"/>
            <a:chExt cx="5123668" cy="3899037"/>
          </a:xfrm>
          <a:solidFill>
            <a:srgbClr val="EFEFF1"/>
          </a:solidFill>
        </p:grpSpPr>
        <p:sp>
          <p:nvSpPr>
            <p:cNvPr id="359" name="Rounded Rectangle 358">
              <a:extLst>
                <a:ext uri="{FF2B5EF4-FFF2-40B4-BE49-F238E27FC236}">
                  <a16:creationId xmlns:a16="http://schemas.microsoft.com/office/drawing/2014/main" id="{0D057162-8B3E-5A58-9F8B-AD0C9DA3BF6A}"/>
                </a:ext>
              </a:extLst>
            </p:cNvPr>
            <p:cNvSpPr/>
            <p:nvPr/>
          </p:nvSpPr>
          <p:spPr>
            <a:xfrm>
              <a:off x="477078" y="1905415"/>
              <a:ext cx="5123668" cy="1897959"/>
            </a:xfrm>
            <a:prstGeom prst="roundRect">
              <a:avLst>
                <a:gd name="adj" fmla="val 828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360" name="Rounded Rectangle 359">
              <a:extLst>
                <a:ext uri="{FF2B5EF4-FFF2-40B4-BE49-F238E27FC236}">
                  <a16:creationId xmlns:a16="http://schemas.microsoft.com/office/drawing/2014/main" id="{73F6DFA2-3FA6-F398-E21F-DFC1E27DC9C8}"/>
                </a:ext>
              </a:extLst>
            </p:cNvPr>
            <p:cNvSpPr/>
            <p:nvPr/>
          </p:nvSpPr>
          <p:spPr>
            <a:xfrm>
              <a:off x="477078" y="3906493"/>
              <a:ext cx="5123668" cy="1897959"/>
            </a:xfrm>
            <a:prstGeom prst="roundRect">
              <a:avLst>
                <a:gd name="adj" fmla="val 828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grpSp>
      <p:grpSp>
        <p:nvGrpSpPr>
          <p:cNvPr id="362" name="Group 361">
            <a:extLst>
              <a:ext uri="{FF2B5EF4-FFF2-40B4-BE49-F238E27FC236}">
                <a16:creationId xmlns:a16="http://schemas.microsoft.com/office/drawing/2014/main" id="{AE5CE5E8-E6ED-4747-1E53-70D135999220}"/>
              </a:ext>
            </a:extLst>
          </p:cNvPr>
          <p:cNvGrpSpPr/>
          <p:nvPr/>
        </p:nvGrpSpPr>
        <p:grpSpPr>
          <a:xfrm>
            <a:off x="6443105" y="1636212"/>
            <a:ext cx="5123668" cy="4426226"/>
            <a:chOff x="477078" y="1905415"/>
            <a:chExt cx="5123668" cy="3899037"/>
          </a:xfrm>
          <a:solidFill>
            <a:srgbClr val="EFEFF1"/>
          </a:solidFill>
        </p:grpSpPr>
        <p:sp>
          <p:nvSpPr>
            <p:cNvPr id="363" name="Rounded Rectangle 362">
              <a:extLst>
                <a:ext uri="{FF2B5EF4-FFF2-40B4-BE49-F238E27FC236}">
                  <a16:creationId xmlns:a16="http://schemas.microsoft.com/office/drawing/2014/main" id="{353D38FB-68EF-CD91-D8A9-FE5CD7AAEFD3}"/>
                </a:ext>
              </a:extLst>
            </p:cNvPr>
            <p:cNvSpPr/>
            <p:nvPr/>
          </p:nvSpPr>
          <p:spPr>
            <a:xfrm>
              <a:off x="477078" y="1905415"/>
              <a:ext cx="5123668" cy="1897959"/>
            </a:xfrm>
            <a:prstGeom prst="roundRect">
              <a:avLst>
                <a:gd name="adj" fmla="val 828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364" name="Rounded Rectangle 363">
              <a:extLst>
                <a:ext uri="{FF2B5EF4-FFF2-40B4-BE49-F238E27FC236}">
                  <a16:creationId xmlns:a16="http://schemas.microsoft.com/office/drawing/2014/main" id="{285FB3CC-0BE0-9E75-6675-0D75FB95784D}"/>
                </a:ext>
              </a:extLst>
            </p:cNvPr>
            <p:cNvSpPr/>
            <p:nvPr/>
          </p:nvSpPr>
          <p:spPr>
            <a:xfrm>
              <a:off x="477078" y="3906493"/>
              <a:ext cx="5123668" cy="1897959"/>
            </a:xfrm>
            <a:prstGeom prst="roundRect">
              <a:avLst>
                <a:gd name="adj" fmla="val 828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grpSp>
      <p:sp>
        <p:nvSpPr>
          <p:cNvPr id="9" name="Slide Number Placeholder 8">
            <a:extLst>
              <a:ext uri="{FF2B5EF4-FFF2-40B4-BE49-F238E27FC236}">
                <a16:creationId xmlns:a16="http://schemas.microsoft.com/office/drawing/2014/main" id="{85852A85-C802-EB02-CD4F-F8639CAC03DC}"/>
              </a:ext>
            </a:extLst>
          </p:cNvPr>
          <p:cNvSpPr>
            <a:spLocks noGrp="1"/>
          </p:cNvSpPr>
          <p:nvPr>
            <p:ph type="sldNum" sz="quarter"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6" name="Title 5">
            <a:extLst>
              <a:ext uri="{FF2B5EF4-FFF2-40B4-BE49-F238E27FC236}">
                <a16:creationId xmlns:a16="http://schemas.microsoft.com/office/drawing/2014/main" id="{E5314C7E-1564-FCF1-27C8-3E7CC0B3B76C}"/>
              </a:ext>
            </a:extLst>
          </p:cNvPr>
          <p:cNvSpPr>
            <a:spLocks noGrp="1"/>
          </p:cNvSpPr>
          <p:nvPr>
            <p:ph type="title"/>
          </p:nvPr>
        </p:nvSpPr>
        <p:spPr/>
        <p:txBody>
          <a:bodyPr/>
          <a:lstStyle/>
          <a:p>
            <a:r>
              <a:rPr lang="en-US">
                <a:sym typeface="Poppins"/>
              </a:rPr>
              <a:t>Driving action. Engineering outcomes.</a:t>
            </a:r>
            <a:br>
              <a:rPr lang="en-US"/>
            </a:br>
            <a:endParaRPr lang="en-US"/>
          </a:p>
        </p:txBody>
      </p:sp>
      <p:sp>
        <p:nvSpPr>
          <p:cNvPr id="11" name="Subtitle 10">
            <a:extLst>
              <a:ext uri="{FF2B5EF4-FFF2-40B4-BE49-F238E27FC236}">
                <a16:creationId xmlns:a16="http://schemas.microsoft.com/office/drawing/2014/main" id="{491B032C-6164-B43E-16DA-238934D73955}"/>
              </a:ext>
            </a:extLst>
          </p:cNvPr>
          <p:cNvSpPr>
            <a:spLocks noGrp="1"/>
          </p:cNvSpPr>
          <p:nvPr>
            <p:ph type="subTitle" idx="13"/>
          </p:nvPr>
        </p:nvSpPr>
        <p:spPr/>
        <p:txBody>
          <a:bodyPr/>
          <a:lstStyle/>
          <a:p>
            <a:r>
              <a:rPr lang="en-US" err="1"/>
              <a:t>RevSpring</a:t>
            </a:r>
            <a:r>
              <a:rPr lang="en-US"/>
              <a:t> works across the patient journey, from first search to final payment. </a:t>
            </a:r>
          </a:p>
          <a:p>
            <a:endParaRPr lang="en-US"/>
          </a:p>
        </p:txBody>
      </p:sp>
      <p:sp>
        <p:nvSpPr>
          <p:cNvPr id="177" name="Google Shape;366;p4">
            <a:extLst>
              <a:ext uri="{FF2B5EF4-FFF2-40B4-BE49-F238E27FC236}">
                <a16:creationId xmlns:a16="http://schemas.microsoft.com/office/drawing/2014/main" id="{BF5D08E8-AF34-ABB1-9B1B-CD7383FD5744}"/>
              </a:ext>
            </a:extLst>
          </p:cNvPr>
          <p:cNvSpPr txBox="1"/>
          <p:nvPr/>
        </p:nvSpPr>
        <p:spPr>
          <a:xfrm>
            <a:off x="927323" y="1835341"/>
            <a:ext cx="2412900" cy="332399"/>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2346D"/>
                </a:solidFill>
                <a:effectLst/>
                <a:uLnTx/>
                <a:uFillTx/>
                <a:latin typeface="Avenir Next LT Pro"/>
                <a:ea typeface="Open Sans ExtraBold"/>
                <a:cs typeface="Open Sans ExtraBold"/>
                <a:sym typeface="Open Sans"/>
              </a:rPr>
              <a:t>Accessing care</a:t>
            </a:r>
            <a:endParaRPr kumimoji="0" lang="en-US" sz="1800" b="0" i="0" u="none" strike="noStrike" kern="1200" cap="none" spc="0" normalizeH="0" baseline="0" noProof="0">
              <a:ln>
                <a:noFill/>
              </a:ln>
              <a:solidFill>
                <a:srgbClr val="02346D"/>
              </a:solidFill>
              <a:effectLst/>
              <a:uLnTx/>
              <a:uFillTx/>
              <a:latin typeface="Avenir Next LT Pro"/>
              <a:ea typeface="+mn-ea"/>
              <a:cs typeface="+mn-cs"/>
            </a:endParaRPr>
          </a:p>
        </p:txBody>
      </p:sp>
      <p:grpSp>
        <p:nvGrpSpPr>
          <p:cNvPr id="306" name="Group 305">
            <a:extLst>
              <a:ext uri="{FF2B5EF4-FFF2-40B4-BE49-F238E27FC236}">
                <a16:creationId xmlns:a16="http://schemas.microsoft.com/office/drawing/2014/main" id="{89A13E51-DA58-FCC9-E4CD-55DD129FFC5B}"/>
              </a:ext>
            </a:extLst>
          </p:cNvPr>
          <p:cNvGrpSpPr/>
          <p:nvPr/>
        </p:nvGrpSpPr>
        <p:grpSpPr>
          <a:xfrm>
            <a:off x="869402" y="2301389"/>
            <a:ext cx="3905462" cy="1223973"/>
            <a:chOff x="728105" y="2651495"/>
            <a:chExt cx="4163917" cy="1276809"/>
          </a:xfrm>
          <a:solidFill>
            <a:schemeClr val="bg1"/>
          </a:solidFill>
        </p:grpSpPr>
        <p:sp>
          <p:nvSpPr>
            <p:cNvPr id="302" name="Rounded Rectangle 301">
              <a:extLst>
                <a:ext uri="{FF2B5EF4-FFF2-40B4-BE49-F238E27FC236}">
                  <a16:creationId xmlns:a16="http://schemas.microsoft.com/office/drawing/2014/main" id="{8EA102A3-7AD1-B03D-C65D-EDF34877D4A3}"/>
                </a:ext>
              </a:extLst>
            </p:cNvPr>
            <p:cNvSpPr/>
            <p:nvPr/>
          </p:nvSpPr>
          <p:spPr>
            <a:xfrm>
              <a:off x="728105" y="2651495"/>
              <a:ext cx="2044926" cy="600948"/>
            </a:xfrm>
            <a:prstGeom prst="roundRect">
              <a:avLst>
                <a:gd name="adj" fmla="val 321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Search for care</a:t>
              </a:r>
            </a:p>
          </p:txBody>
        </p:sp>
        <p:sp>
          <p:nvSpPr>
            <p:cNvPr id="303" name="Rounded Rectangle 302">
              <a:extLst>
                <a:ext uri="{FF2B5EF4-FFF2-40B4-BE49-F238E27FC236}">
                  <a16:creationId xmlns:a16="http://schemas.microsoft.com/office/drawing/2014/main" id="{9924593A-2F4C-4963-7BF5-7923B54C391F}"/>
                </a:ext>
              </a:extLst>
            </p:cNvPr>
            <p:cNvSpPr/>
            <p:nvPr/>
          </p:nvSpPr>
          <p:spPr>
            <a:xfrm>
              <a:off x="728105" y="3327356"/>
              <a:ext cx="2044926" cy="600948"/>
            </a:xfrm>
            <a:prstGeom prst="roundRect">
              <a:avLst>
                <a:gd name="adj" fmla="val 321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Cost estimate</a:t>
              </a:r>
            </a:p>
          </p:txBody>
        </p:sp>
        <p:sp>
          <p:nvSpPr>
            <p:cNvPr id="304" name="Rounded Rectangle 303">
              <a:extLst>
                <a:ext uri="{FF2B5EF4-FFF2-40B4-BE49-F238E27FC236}">
                  <a16:creationId xmlns:a16="http://schemas.microsoft.com/office/drawing/2014/main" id="{BB1DC950-5833-9C57-ABCB-72706AD0BE19}"/>
                </a:ext>
              </a:extLst>
            </p:cNvPr>
            <p:cNvSpPr/>
            <p:nvPr/>
          </p:nvSpPr>
          <p:spPr>
            <a:xfrm>
              <a:off x="2847096" y="2651495"/>
              <a:ext cx="2044926" cy="600948"/>
            </a:xfrm>
            <a:prstGeom prst="roundRect">
              <a:avLst>
                <a:gd name="adj" fmla="val 321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Online scheduling</a:t>
              </a:r>
            </a:p>
          </p:txBody>
        </p:sp>
        <p:sp>
          <p:nvSpPr>
            <p:cNvPr id="305" name="Rounded Rectangle 304">
              <a:extLst>
                <a:ext uri="{FF2B5EF4-FFF2-40B4-BE49-F238E27FC236}">
                  <a16:creationId xmlns:a16="http://schemas.microsoft.com/office/drawing/2014/main" id="{0070FF78-15BF-15BB-3819-797AA13226E8}"/>
                </a:ext>
              </a:extLst>
            </p:cNvPr>
            <p:cNvSpPr/>
            <p:nvPr/>
          </p:nvSpPr>
          <p:spPr>
            <a:xfrm>
              <a:off x="2847095" y="3327356"/>
              <a:ext cx="2044926" cy="600948"/>
            </a:xfrm>
            <a:prstGeom prst="roundRect">
              <a:avLst>
                <a:gd name="adj" fmla="val 321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Digital intake</a:t>
              </a:r>
            </a:p>
          </p:txBody>
        </p:sp>
      </p:grpSp>
      <p:sp>
        <p:nvSpPr>
          <p:cNvPr id="307" name="Google Shape;366;p4">
            <a:extLst>
              <a:ext uri="{FF2B5EF4-FFF2-40B4-BE49-F238E27FC236}">
                <a16:creationId xmlns:a16="http://schemas.microsoft.com/office/drawing/2014/main" id="{82D11226-3C61-D083-682C-730BACD536C5}"/>
              </a:ext>
            </a:extLst>
          </p:cNvPr>
          <p:cNvSpPr txBox="1"/>
          <p:nvPr/>
        </p:nvSpPr>
        <p:spPr>
          <a:xfrm>
            <a:off x="927323" y="4100114"/>
            <a:ext cx="4481951" cy="332399"/>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2346D"/>
                </a:solidFill>
                <a:effectLst/>
                <a:uLnTx/>
                <a:uFillTx/>
                <a:latin typeface="Avenir Next LT Pro"/>
                <a:ea typeface="Open Sans ExtraBold"/>
                <a:cs typeface="Open Sans ExtraBold"/>
                <a:sym typeface="Open Sans"/>
              </a:rPr>
              <a:t>Guiding patients to the right care</a:t>
            </a:r>
            <a:endParaRPr kumimoji="0" lang="en-US" sz="1800" b="0" i="0" u="none" strike="noStrike" kern="1200" cap="none" spc="0" normalizeH="0" baseline="0" noProof="0">
              <a:ln>
                <a:noFill/>
              </a:ln>
              <a:solidFill>
                <a:srgbClr val="02346D"/>
              </a:solidFill>
              <a:effectLst/>
              <a:uLnTx/>
              <a:uFillTx/>
              <a:latin typeface="Avenir Next LT Pro"/>
              <a:ea typeface="+mn-ea"/>
              <a:cs typeface="+mn-cs"/>
            </a:endParaRPr>
          </a:p>
        </p:txBody>
      </p:sp>
      <p:grpSp>
        <p:nvGrpSpPr>
          <p:cNvPr id="308" name="Group 307">
            <a:extLst>
              <a:ext uri="{FF2B5EF4-FFF2-40B4-BE49-F238E27FC236}">
                <a16:creationId xmlns:a16="http://schemas.microsoft.com/office/drawing/2014/main" id="{7BD9662C-3F20-83F3-1703-3F95D62210EC}"/>
              </a:ext>
            </a:extLst>
          </p:cNvPr>
          <p:cNvGrpSpPr/>
          <p:nvPr/>
        </p:nvGrpSpPr>
        <p:grpSpPr>
          <a:xfrm>
            <a:off x="869402" y="4593249"/>
            <a:ext cx="3905462" cy="1223973"/>
            <a:chOff x="728105" y="2651495"/>
            <a:chExt cx="4163917" cy="1276809"/>
          </a:xfrm>
          <a:solidFill>
            <a:schemeClr val="bg1"/>
          </a:solidFill>
        </p:grpSpPr>
        <p:sp>
          <p:nvSpPr>
            <p:cNvPr id="309" name="Rounded Rectangle 308">
              <a:extLst>
                <a:ext uri="{FF2B5EF4-FFF2-40B4-BE49-F238E27FC236}">
                  <a16:creationId xmlns:a16="http://schemas.microsoft.com/office/drawing/2014/main" id="{68E15D56-2FBC-966A-875F-7B63D13360F3}"/>
                </a:ext>
              </a:extLst>
            </p:cNvPr>
            <p:cNvSpPr/>
            <p:nvPr/>
          </p:nvSpPr>
          <p:spPr>
            <a:xfrm>
              <a:off x="728105" y="2651495"/>
              <a:ext cx="2044926" cy="600948"/>
            </a:xfrm>
            <a:prstGeom prst="roundRect">
              <a:avLst>
                <a:gd name="adj" fmla="val 321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Listings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management</a:t>
              </a:r>
            </a:p>
          </p:txBody>
        </p:sp>
        <p:sp>
          <p:nvSpPr>
            <p:cNvPr id="310" name="Rounded Rectangle 309">
              <a:extLst>
                <a:ext uri="{FF2B5EF4-FFF2-40B4-BE49-F238E27FC236}">
                  <a16:creationId xmlns:a16="http://schemas.microsoft.com/office/drawing/2014/main" id="{B02C186A-4A97-8F74-7BB1-6F3B30778501}"/>
                </a:ext>
              </a:extLst>
            </p:cNvPr>
            <p:cNvSpPr/>
            <p:nvPr/>
          </p:nvSpPr>
          <p:spPr>
            <a:xfrm>
              <a:off x="728105" y="3327356"/>
              <a:ext cx="2044926" cy="600948"/>
            </a:xfrm>
            <a:prstGeom prst="roundRect">
              <a:avLst>
                <a:gd name="adj" fmla="val 321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Reputation management</a:t>
              </a:r>
            </a:p>
          </p:txBody>
        </p:sp>
        <p:sp>
          <p:nvSpPr>
            <p:cNvPr id="311" name="Rounded Rectangle 310">
              <a:extLst>
                <a:ext uri="{FF2B5EF4-FFF2-40B4-BE49-F238E27FC236}">
                  <a16:creationId xmlns:a16="http://schemas.microsoft.com/office/drawing/2014/main" id="{E84A9F21-E80C-7D6E-25EC-EACCF76AE800}"/>
                </a:ext>
              </a:extLst>
            </p:cNvPr>
            <p:cNvSpPr/>
            <p:nvPr/>
          </p:nvSpPr>
          <p:spPr>
            <a:xfrm>
              <a:off x="2847096" y="2651495"/>
              <a:ext cx="2044926" cy="600948"/>
            </a:xfrm>
            <a:prstGeom prst="roundRect">
              <a:avLst>
                <a:gd name="adj" fmla="val 321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Copay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collection</a:t>
              </a:r>
            </a:p>
          </p:txBody>
        </p:sp>
        <p:sp>
          <p:nvSpPr>
            <p:cNvPr id="312" name="Rounded Rectangle 311">
              <a:extLst>
                <a:ext uri="{FF2B5EF4-FFF2-40B4-BE49-F238E27FC236}">
                  <a16:creationId xmlns:a16="http://schemas.microsoft.com/office/drawing/2014/main" id="{2CDE4986-11BC-2951-E670-EC7668DD52FE}"/>
                </a:ext>
              </a:extLst>
            </p:cNvPr>
            <p:cNvSpPr/>
            <p:nvPr/>
          </p:nvSpPr>
          <p:spPr>
            <a:xfrm>
              <a:off x="2847095" y="3327356"/>
              <a:ext cx="2044926" cy="600948"/>
            </a:xfrm>
            <a:prstGeom prst="roundRect">
              <a:avLst>
                <a:gd name="adj" fmla="val 321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Insurance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eligibility</a:t>
              </a:r>
            </a:p>
          </p:txBody>
        </p:sp>
      </p:grpSp>
      <p:sp>
        <p:nvSpPr>
          <p:cNvPr id="313" name="Google Shape;366;p4">
            <a:extLst>
              <a:ext uri="{FF2B5EF4-FFF2-40B4-BE49-F238E27FC236}">
                <a16:creationId xmlns:a16="http://schemas.microsoft.com/office/drawing/2014/main" id="{1439FAFF-FD45-A018-E103-DB375E46D6A6}"/>
              </a:ext>
            </a:extLst>
          </p:cNvPr>
          <p:cNvSpPr txBox="1"/>
          <p:nvPr/>
        </p:nvSpPr>
        <p:spPr>
          <a:xfrm>
            <a:off x="6748935" y="4100114"/>
            <a:ext cx="4481950" cy="332399"/>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2346D"/>
                </a:solidFill>
                <a:effectLst/>
                <a:uLnTx/>
                <a:uFillTx/>
                <a:latin typeface="Avenir Next LT Pro"/>
                <a:ea typeface="Open Sans ExtraBold"/>
                <a:cs typeface="Open Sans ExtraBold"/>
                <a:sym typeface="Open Sans"/>
              </a:rPr>
              <a:t>Driving improved payment outcomes</a:t>
            </a:r>
            <a:endParaRPr kumimoji="0" lang="en-US" sz="1800" b="0" i="0" u="none" strike="noStrike" kern="1200" cap="none" spc="0" normalizeH="0" baseline="0" noProof="0">
              <a:ln>
                <a:noFill/>
              </a:ln>
              <a:solidFill>
                <a:srgbClr val="02346D"/>
              </a:solidFill>
              <a:effectLst/>
              <a:uLnTx/>
              <a:uFillTx/>
              <a:latin typeface="Avenir Next LT Pro"/>
              <a:ea typeface="+mn-ea"/>
              <a:cs typeface="+mn-cs"/>
            </a:endParaRPr>
          </a:p>
        </p:txBody>
      </p:sp>
      <p:grpSp>
        <p:nvGrpSpPr>
          <p:cNvPr id="314" name="Group 313">
            <a:extLst>
              <a:ext uri="{FF2B5EF4-FFF2-40B4-BE49-F238E27FC236}">
                <a16:creationId xmlns:a16="http://schemas.microsoft.com/office/drawing/2014/main" id="{A494C4C7-81E6-9ECD-9FA2-D37885DBE0A3}"/>
              </a:ext>
            </a:extLst>
          </p:cNvPr>
          <p:cNvGrpSpPr/>
          <p:nvPr/>
        </p:nvGrpSpPr>
        <p:grpSpPr>
          <a:xfrm>
            <a:off x="6748936" y="2295230"/>
            <a:ext cx="3905462" cy="1223973"/>
            <a:chOff x="728105" y="2651495"/>
            <a:chExt cx="4163917" cy="1276809"/>
          </a:xfrm>
          <a:solidFill>
            <a:schemeClr val="bg1"/>
          </a:solidFill>
        </p:grpSpPr>
        <p:sp>
          <p:nvSpPr>
            <p:cNvPr id="315" name="Rounded Rectangle 314">
              <a:extLst>
                <a:ext uri="{FF2B5EF4-FFF2-40B4-BE49-F238E27FC236}">
                  <a16:creationId xmlns:a16="http://schemas.microsoft.com/office/drawing/2014/main" id="{ABF47F66-E87E-9216-44F9-1784B0C68387}"/>
                </a:ext>
              </a:extLst>
            </p:cNvPr>
            <p:cNvSpPr/>
            <p:nvPr/>
          </p:nvSpPr>
          <p:spPr>
            <a:xfrm>
              <a:off x="728105" y="2651495"/>
              <a:ext cx="2044926" cy="600948"/>
            </a:xfrm>
            <a:prstGeom prst="roundRect">
              <a:avLst>
                <a:gd name="adj" fmla="val 321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Merchant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processing</a:t>
              </a:r>
            </a:p>
          </p:txBody>
        </p:sp>
        <p:sp>
          <p:nvSpPr>
            <p:cNvPr id="316" name="Rounded Rectangle 315">
              <a:extLst>
                <a:ext uri="{FF2B5EF4-FFF2-40B4-BE49-F238E27FC236}">
                  <a16:creationId xmlns:a16="http://schemas.microsoft.com/office/drawing/2014/main" id="{4D29B703-FFD1-E1D7-A662-4EB17B619741}"/>
                </a:ext>
              </a:extLst>
            </p:cNvPr>
            <p:cNvSpPr/>
            <p:nvPr/>
          </p:nvSpPr>
          <p:spPr>
            <a:xfrm>
              <a:off x="728105" y="3327356"/>
              <a:ext cx="2044926" cy="600948"/>
            </a:xfrm>
            <a:prstGeom prst="roundRect">
              <a:avLst>
                <a:gd name="adj" fmla="val 321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Prescribed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workflow</a:t>
              </a:r>
            </a:p>
          </p:txBody>
        </p:sp>
        <p:sp>
          <p:nvSpPr>
            <p:cNvPr id="317" name="Rounded Rectangle 316">
              <a:extLst>
                <a:ext uri="{FF2B5EF4-FFF2-40B4-BE49-F238E27FC236}">
                  <a16:creationId xmlns:a16="http://schemas.microsoft.com/office/drawing/2014/main" id="{907C11E5-671D-E160-EC93-E6838172B604}"/>
                </a:ext>
              </a:extLst>
            </p:cNvPr>
            <p:cNvSpPr/>
            <p:nvPr/>
          </p:nvSpPr>
          <p:spPr>
            <a:xfrm>
              <a:off x="2847096" y="2651495"/>
              <a:ext cx="2044926" cy="600948"/>
            </a:xfrm>
            <a:prstGeom prst="roundRect">
              <a:avLst>
                <a:gd name="adj" fmla="val 321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Guided CSR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scripting</a:t>
              </a:r>
            </a:p>
          </p:txBody>
        </p:sp>
        <p:sp>
          <p:nvSpPr>
            <p:cNvPr id="318" name="Rounded Rectangle 317">
              <a:extLst>
                <a:ext uri="{FF2B5EF4-FFF2-40B4-BE49-F238E27FC236}">
                  <a16:creationId xmlns:a16="http://schemas.microsoft.com/office/drawing/2014/main" id="{42002F6F-684A-2981-8FCF-5A7C910F0F5B}"/>
                </a:ext>
              </a:extLst>
            </p:cNvPr>
            <p:cNvSpPr/>
            <p:nvPr/>
          </p:nvSpPr>
          <p:spPr>
            <a:xfrm>
              <a:off x="2847095" y="3327356"/>
              <a:ext cx="2044926" cy="600948"/>
            </a:xfrm>
            <a:prstGeom prst="roundRect">
              <a:avLst>
                <a:gd name="adj" fmla="val 321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Performance dashboards</a:t>
              </a:r>
            </a:p>
          </p:txBody>
        </p:sp>
      </p:grpSp>
      <p:sp>
        <p:nvSpPr>
          <p:cNvPr id="319" name="Google Shape;366;p4">
            <a:extLst>
              <a:ext uri="{FF2B5EF4-FFF2-40B4-BE49-F238E27FC236}">
                <a16:creationId xmlns:a16="http://schemas.microsoft.com/office/drawing/2014/main" id="{ADF83F01-26BE-D0ED-78C1-06BB42DC0935}"/>
              </a:ext>
            </a:extLst>
          </p:cNvPr>
          <p:cNvSpPr txBox="1"/>
          <p:nvPr/>
        </p:nvSpPr>
        <p:spPr>
          <a:xfrm>
            <a:off x="6798026" y="1829182"/>
            <a:ext cx="4481951" cy="332399"/>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2346D"/>
                </a:solidFill>
                <a:effectLst/>
                <a:uLnTx/>
                <a:uFillTx/>
                <a:latin typeface="Avenir Next LT Pro"/>
                <a:ea typeface="Open Sans ExtraBold"/>
                <a:cs typeface="Open Sans ExtraBold"/>
                <a:sym typeface="Open Sans"/>
              </a:rPr>
              <a:t>Paying for care</a:t>
            </a:r>
            <a:endParaRPr kumimoji="0" lang="en-US" sz="1800" b="0" i="0" u="none" strike="noStrike" kern="1200" cap="none" spc="0" normalizeH="0" baseline="0" noProof="0">
              <a:ln>
                <a:noFill/>
              </a:ln>
              <a:solidFill>
                <a:srgbClr val="02346D"/>
              </a:solidFill>
              <a:effectLst/>
              <a:uLnTx/>
              <a:uFillTx/>
              <a:latin typeface="Avenir Next LT Pro"/>
              <a:ea typeface="+mn-ea"/>
              <a:cs typeface="+mn-cs"/>
            </a:endParaRPr>
          </a:p>
        </p:txBody>
      </p:sp>
      <p:grpSp>
        <p:nvGrpSpPr>
          <p:cNvPr id="320" name="Group 319">
            <a:extLst>
              <a:ext uri="{FF2B5EF4-FFF2-40B4-BE49-F238E27FC236}">
                <a16:creationId xmlns:a16="http://schemas.microsoft.com/office/drawing/2014/main" id="{14727087-21A8-7DF6-3C90-02DDA9732B02}"/>
              </a:ext>
            </a:extLst>
          </p:cNvPr>
          <p:cNvGrpSpPr/>
          <p:nvPr/>
        </p:nvGrpSpPr>
        <p:grpSpPr>
          <a:xfrm>
            <a:off x="6748935" y="4593249"/>
            <a:ext cx="3905462" cy="1223973"/>
            <a:chOff x="728105" y="2651495"/>
            <a:chExt cx="4163917" cy="1276809"/>
          </a:xfrm>
          <a:solidFill>
            <a:schemeClr val="bg1"/>
          </a:solidFill>
        </p:grpSpPr>
        <p:sp>
          <p:nvSpPr>
            <p:cNvPr id="321" name="Rounded Rectangle 320">
              <a:extLst>
                <a:ext uri="{FF2B5EF4-FFF2-40B4-BE49-F238E27FC236}">
                  <a16:creationId xmlns:a16="http://schemas.microsoft.com/office/drawing/2014/main" id="{801FB427-D467-1099-5E48-7F396A19DE8C}"/>
                </a:ext>
              </a:extLst>
            </p:cNvPr>
            <p:cNvSpPr/>
            <p:nvPr/>
          </p:nvSpPr>
          <p:spPr>
            <a:xfrm>
              <a:off x="728105" y="2651495"/>
              <a:ext cx="2044926" cy="600948"/>
            </a:xfrm>
            <a:prstGeom prst="roundRect">
              <a:avLst>
                <a:gd name="adj" fmla="val 321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Self-service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payment portal</a:t>
              </a:r>
            </a:p>
          </p:txBody>
        </p:sp>
        <p:sp>
          <p:nvSpPr>
            <p:cNvPr id="322" name="Rounded Rectangle 321">
              <a:extLst>
                <a:ext uri="{FF2B5EF4-FFF2-40B4-BE49-F238E27FC236}">
                  <a16:creationId xmlns:a16="http://schemas.microsoft.com/office/drawing/2014/main" id="{DF537814-A476-7970-FCFB-F97D79D32826}"/>
                </a:ext>
              </a:extLst>
            </p:cNvPr>
            <p:cNvSpPr/>
            <p:nvPr/>
          </p:nvSpPr>
          <p:spPr>
            <a:xfrm>
              <a:off x="728105" y="3327356"/>
              <a:ext cx="2044926" cy="600948"/>
            </a:xfrm>
            <a:prstGeom prst="roundRect">
              <a:avLst>
                <a:gd name="adj" fmla="val 321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Personalized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payment options</a:t>
              </a:r>
            </a:p>
          </p:txBody>
        </p:sp>
        <p:sp>
          <p:nvSpPr>
            <p:cNvPr id="323" name="Rounded Rectangle 322">
              <a:extLst>
                <a:ext uri="{FF2B5EF4-FFF2-40B4-BE49-F238E27FC236}">
                  <a16:creationId xmlns:a16="http://schemas.microsoft.com/office/drawing/2014/main" id="{416C954E-F857-9754-06F6-D0099B68EC5E}"/>
                </a:ext>
              </a:extLst>
            </p:cNvPr>
            <p:cNvSpPr/>
            <p:nvPr/>
          </p:nvSpPr>
          <p:spPr>
            <a:xfrm>
              <a:off x="2847096" y="2651495"/>
              <a:ext cx="2044926" cy="600948"/>
            </a:xfrm>
            <a:prstGeom prst="roundRect">
              <a:avLst>
                <a:gd name="adj" fmla="val 321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Digital &amp; printed engagement</a:t>
              </a:r>
            </a:p>
          </p:txBody>
        </p:sp>
        <p:sp>
          <p:nvSpPr>
            <p:cNvPr id="324" name="Rounded Rectangle 323">
              <a:extLst>
                <a:ext uri="{FF2B5EF4-FFF2-40B4-BE49-F238E27FC236}">
                  <a16:creationId xmlns:a16="http://schemas.microsoft.com/office/drawing/2014/main" id="{4D7B1E2F-9F68-0766-33B0-18DE7A140CC7}"/>
                </a:ext>
              </a:extLst>
            </p:cNvPr>
            <p:cNvSpPr/>
            <p:nvPr/>
          </p:nvSpPr>
          <p:spPr>
            <a:xfrm>
              <a:off x="2847095" y="3327356"/>
              <a:ext cx="2044926" cy="600948"/>
            </a:xfrm>
            <a:prstGeom prst="roundRect">
              <a:avLst>
                <a:gd name="adj" fmla="val 321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Voice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automation</a:t>
              </a:r>
            </a:p>
          </p:txBody>
        </p:sp>
      </p:grpSp>
      <p:sp>
        <p:nvSpPr>
          <p:cNvPr id="340" name="Oval 339">
            <a:extLst>
              <a:ext uri="{FF2B5EF4-FFF2-40B4-BE49-F238E27FC236}">
                <a16:creationId xmlns:a16="http://schemas.microsoft.com/office/drawing/2014/main" id="{23C383E2-24E4-CBAF-B22D-05D934520CAB}"/>
              </a:ext>
            </a:extLst>
          </p:cNvPr>
          <p:cNvSpPr/>
          <p:nvPr/>
        </p:nvSpPr>
        <p:spPr>
          <a:xfrm>
            <a:off x="4909945" y="1742624"/>
            <a:ext cx="727363" cy="727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358" name="Google Shape;491;p4">
            <a:extLst>
              <a:ext uri="{FF2B5EF4-FFF2-40B4-BE49-F238E27FC236}">
                <a16:creationId xmlns:a16="http://schemas.microsoft.com/office/drawing/2014/main" id="{F22FA75B-23AB-D0F0-27A6-5B8844DD2E29}"/>
              </a:ext>
            </a:extLst>
          </p:cNvPr>
          <p:cNvSpPr/>
          <p:nvPr/>
        </p:nvSpPr>
        <p:spPr>
          <a:xfrm rot="16200000" flipV="1">
            <a:off x="8652367" y="3056416"/>
            <a:ext cx="1477164" cy="5056115"/>
          </a:xfrm>
          <a:prstGeom prst="bentArrow">
            <a:avLst>
              <a:gd name="adj1" fmla="val 8800"/>
              <a:gd name="adj2" fmla="val 10000"/>
              <a:gd name="adj3" fmla="val 12960"/>
              <a:gd name="adj4" fmla="val 28845"/>
            </a:avLst>
          </a:prstGeom>
          <a:solidFill>
            <a:schemeClr val="accent5"/>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venir Next LT Pro"/>
              <a:ea typeface="Open Sans Light"/>
              <a:cs typeface="Open Sans Light"/>
              <a:sym typeface="Open Sans"/>
            </a:endParaRPr>
          </a:p>
        </p:txBody>
      </p:sp>
      <p:sp>
        <p:nvSpPr>
          <p:cNvPr id="365" name="Oval 364">
            <a:extLst>
              <a:ext uri="{FF2B5EF4-FFF2-40B4-BE49-F238E27FC236}">
                <a16:creationId xmlns:a16="http://schemas.microsoft.com/office/drawing/2014/main" id="{C17B6819-B708-B172-709A-699A310C54D2}"/>
              </a:ext>
            </a:extLst>
          </p:cNvPr>
          <p:cNvSpPr/>
          <p:nvPr/>
        </p:nvSpPr>
        <p:spPr>
          <a:xfrm>
            <a:off x="4909945" y="4008745"/>
            <a:ext cx="727363" cy="7273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366" name="Oval 365">
            <a:extLst>
              <a:ext uri="{FF2B5EF4-FFF2-40B4-BE49-F238E27FC236}">
                <a16:creationId xmlns:a16="http://schemas.microsoft.com/office/drawing/2014/main" id="{283A8620-32FA-B6C1-E07A-C815540C5D61}"/>
              </a:ext>
            </a:extLst>
          </p:cNvPr>
          <p:cNvSpPr/>
          <p:nvPr/>
        </p:nvSpPr>
        <p:spPr>
          <a:xfrm>
            <a:off x="10701145" y="1742624"/>
            <a:ext cx="727363" cy="7273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367" name="Oval 366">
            <a:extLst>
              <a:ext uri="{FF2B5EF4-FFF2-40B4-BE49-F238E27FC236}">
                <a16:creationId xmlns:a16="http://schemas.microsoft.com/office/drawing/2014/main" id="{D9A406D1-82EF-A7D2-CD22-D8051F19E3F6}"/>
              </a:ext>
            </a:extLst>
          </p:cNvPr>
          <p:cNvSpPr/>
          <p:nvPr/>
        </p:nvSpPr>
        <p:spPr>
          <a:xfrm>
            <a:off x="10701145" y="4008745"/>
            <a:ext cx="727363" cy="72736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368" name="Google Shape;491;p4">
            <a:extLst>
              <a:ext uri="{FF2B5EF4-FFF2-40B4-BE49-F238E27FC236}">
                <a16:creationId xmlns:a16="http://schemas.microsoft.com/office/drawing/2014/main" id="{ECDC2370-12E1-B5F5-5EF1-B2360438B5DC}"/>
              </a:ext>
            </a:extLst>
          </p:cNvPr>
          <p:cNvSpPr/>
          <p:nvPr/>
        </p:nvSpPr>
        <p:spPr>
          <a:xfrm rot="5400000">
            <a:off x="2826169" y="-413486"/>
            <a:ext cx="1477164" cy="5056115"/>
          </a:xfrm>
          <a:prstGeom prst="bentArrow">
            <a:avLst>
              <a:gd name="adj1" fmla="val 8800"/>
              <a:gd name="adj2" fmla="val 10000"/>
              <a:gd name="adj3" fmla="val 12960"/>
              <a:gd name="adj4" fmla="val 28845"/>
            </a:avLst>
          </a:prstGeom>
          <a:solidFill>
            <a:schemeClr val="accent3"/>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venir Next LT Pro"/>
              <a:ea typeface="Open Sans Light"/>
              <a:cs typeface="Open Sans Light"/>
              <a:sym typeface="Open Sans"/>
            </a:endParaRPr>
          </a:p>
        </p:txBody>
      </p:sp>
      <p:pic>
        <p:nvPicPr>
          <p:cNvPr id="369" name="Graphic 368">
            <a:extLst>
              <a:ext uri="{FF2B5EF4-FFF2-40B4-BE49-F238E27FC236}">
                <a16:creationId xmlns:a16="http://schemas.microsoft.com/office/drawing/2014/main" id="{9F64244E-34FB-7C57-D452-A588580EF02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61514" y="1863879"/>
            <a:ext cx="457200" cy="457200"/>
          </a:xfrm>
          <a:prstGeom prst="rect">
            <a:avLst/>
          </a:prstGeom>
        </p:spPr>
      </p:pic>
      <p:pic>
        <p:nvPicPr>
          <p:cNvPr id="370" name="Graphic 369">
            <a:extLst>
              <a:ext uri="{FF2B5EF4-FFF2-40B4-BE49-F238E27FC236}">
                <a16:creationId xmlns:a16="http://schemas.microsoft.com/office/drawing/2014/main" id="{6C725552-9ECE-75FB-0D3D-8182E8AD1F2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43153" y="4149301"/>
            <a:ext cx="457200" cy="457200"/>
          </a:xfrm>
          <a:prstGeom prst="rect">
            <a:avLst/>
          </a:prstGeom>
        </p:spPr>
      </p:pic>
      <p:pic>
        <p:nvPicPr>
          <p:cNvPr id="371" name="Graphic 370">
            <a:extLst>
              <a:ext uri="{FF2B5EF4-FFF2-40B4-BE49-F238E27FC236}">
                <a16:creationId xmlns:a16="http://schemas.microsoft.com/office/drawing/2014/main" id="{F5252FEB-4332-38E4-C5B1-D7055AB5D9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12619" y="1816240"/>
            <a:ext cx="548640" cy="548640"/>
          </a:xfrm>
          <a:prstGeom prst="rect">
            <a:avLst/>
          </a:prstGeom>
        </p:spPr>
      </p:pic>
      <p:pic>
        <p:nvPicPr>
          <p:cNvPr id="372" name="Graphic 371">
            <a:extLst>
              <a:ext uri="{FF2B5EF4-FFF2-40B4-BE49-F238E27FC236}">
                <a16:creationId xmlns:a16="http://schemas.microsoft.com/office/drawing/2014/main" id="{E6D8A706-F09A-4D46-76F5-3D786B84B9D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045026" y="4122559"/>
            <a:ext cx="457200" cy="457200"/>
          </a:xfrm>
          <a:prstGeom prst="rect">
            <a:avLst/>
          </a:prstGeom>
        </p:spPr>
      </p:pic>
    </p:spTree>
    <p:extLst>
      <p:ext uri="{BB962C8B-B14F-4D97-AF65-F5344CB8AC3E}">
        <p14:creationId xmlns:p14="http://schemas.microsoft.com/office/powerpoint/2010/main" val="4097091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92CB0901-4888-E1EE-1500-58BD6C4D08DB}"/>
              </a:ext>
            </a:extLst>
          </p:cNvPr>
          <p:cNvSpPr>
            <a:spLocks noGrp="1"/>
          </p:cNvSpPr>
          <p:nvPr>
            <p:ph type="body" sz="quarter" idx="12"/>
          </p:nvPr>
        </p:nvSpPr>
        <p:spPr>
          <a:xfrm>
            <a:off x="4532636" y="3429000"/>
            <a:ext cx="6755356" cy="1578231"/>
          </a:xfrm>
        </p:spPr>
        <p:txBody>
          <a:bodyPr>
            <a:normAutofit/>
          </a:bodyPr>
          <a:lstStyle/>
          <a:p>
            <a:pPr algn="ctr"/>
            <a:r>
              <a:rPr lang="en-US" sz="2800"/>
              <a:t>Engaging patients with intelligence, empathy, and precision</a:t>
            </a:r>
          </a:p>
        </p:txBody>
      </p:sp>
      <p:sp>
        <p:nvSpPr>
          <p:cNvPr id="5" name="Slide Number Placeholder 4">
            <a:extLst>
              <a:ext uri="{FF2B5EF4-FFF2-40B4-BE49-F238E27FC236}">
                <a16:creationId xmlns:a16="http://schemas.microsoft.com/office/drawing/2014/main" id="{BD769BB1-6BD7-929D-481C-04A8A1CE51F1}"/>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FFFFFF"/>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700" b="1" i="0" u="none" strike="noStrike" kern="1200" cap="none" spc="0" normalizeH="0" baseline="0" noProof="0">
              <a:ln>
                <a:noFill/>
              </a:ln>
              <a:solidFill>
                <a:srgbClr val="FFFFFF"/>
              </a:solidFill>
              <a:effectLst/>
              <a:uLnTx/>
              <a:uFillTx/>
              <a:latin typeface="Avenir Next LT Pro"/>
              <a:ea typeface="Open Sans ExtraBold" panose="020B0606030504020204" pitchFamily="34" charset="0"/>
              <a:cs typeface="Open Sans ExtraBold" panose="020B0606030504020204" pitchFamily="34" charset="0"/>
            </a:endParaRPr>
          </a:p>
        </p:txBody>
      </p:sp>
      <p:pic>
        <p:nvPicPr>
          <p:cNvPr id="2" name="Graphic 1">
            <a:extLst>
              <a:ext uri="{FF2B5EF4-FFF2-40B4-BE49-F238E27FC236}">
                <a16:creationId xmlns:a16="http://schemas.microsoft.com/office/drawing/2014/main" id="{90B07244-7D6A-3B7F-8D89-EC05D84644F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36736" y="1676285"/>
            <a:ext cx="4783965" cy="1410939"/>
          </a:xfrm>
          <a:prstGeom prst="rect">
            <a:avLst/>
          </a:prstGeom>
        </p:spPr>
      </p:pic>
    </p:spTree>
    <p:extLst>
      <p:ext uri="{BB962C8B-B14F-4D97-AF65-F5344CB8AC3E}">
        <p14:creationId xmlns:p14="http://schemas.microsoft.com/office/powerpoint/2010/main" val="1771221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B78AC-49B1-9609-7B85-BECCEBB01484}"/>
            </a:ext>
          </a:extLst>
        </p:cNvPr>
        <p:cNvGrpSpPr/>
        <p:nvPr/>
      </p:nvGrpSpPr>
      <p:grpSpPr>
        <a:xfrm>
          <a:off x="0" y="0"/>
          <a:ext cx="0" cy="0"/>
          <a:chOff x="0" y="0"/>
          <a:chExt cx="0" cy="0"/>
        </a:xfrm>
      </p:grpSpPr>
      <p:sp>
        <p:nvSpPr>
          <p:cNvPr id="38" name="Google Shape;115;p26">
            <a:extLst>
              <a:ext uri="{FF2B5EF4-FFF2-40B4-BE49-F238E27FC236}">
                <a16:creationId xmlns:a16="http://schemas.microsoft.com/office/drawing/2014/main" id="{0AE0356D-EC86-FD9A-B25C-3545CDC23DE8}"/>
              </a:ext>
            </a:extLst>
          </p:cNvPr>
          <p:cNvSpPr/>
          <p:nvPr/>
        </p:nvSpPr>
        <p:spPr>
          <a:xfrm>
            <a:off x="7470764" y="121128"/>
            <a:ext cx="4389881" cy="841282"/>
          </a:xfrm>
          <a:prstGeom prst="roundRect">
            <a:avLst>
              <a:gd name="adj" fmla="val 0"/>
            </a:avLst>
          </a:prstGeom>
          <a:solidFill>
            <a:schemeClr val="accent1"/>
          </a:solidFill>
          <a:ln>
            <a:noFill/>
          </a:ln>
          <a:effectLst>
            <a:outerShdw blurRad="292100" dist="110334" dir="5400000" rotWithShape="0">
              <a:srgbClr val="475D84">
                <a:alpha val="21570"/>
              </a:srgbClr>
            </a:outerShdw>
          </a:effectLst>
        </p:spPr>
        <p:txBody>
          <a:bodyPr spcFirstLastPara="1" wrap="square" lIns="38080" tIns="38080" rIns="38080" bIns="38080" anchor="ctr" anchorCtr="0">
            <a:noAutofit/>
          </a:bodyPr>
          <a:lstStyle/>
          <a:p>
            <a:pPr marL="0" marR="0" lvl="0" indent="0" algn="ctr" defTabSz="913852" rtl="0" eaLnBrk="1" fontAlgn="auto" latinLnBrk="0" hangingPunct="1">
              <a:lnSpc>
                <a:spcPct val="100000"/>
              </a:lnSpc>
              <a:spcBef>
                <a:spcPts val="0"/>
              </a:spcBef>
              <a:spcAft>
                <a:spcPts val="0"/>
              </a:spcAft>
              <a:buClrTx/>
              <a:buSzTx/>
              <a:buFontTx/>
              <a:buNone/>
              <a:tabLst/>
              <a:defRPr/>
            </a:pPr>
            <a:endParaRPr kumimoji="0" sz="1000" b="0" i="0" u="none" strike="noStrike" kern="1200" cap="none" spc="0" normalizeH="0" baseline="0" noProof="0">
              <a:ln>
                <a:noFill/>
              </a:ln>
              <a:solidFill>
                <a:srgbClr val="888B8D"/>
              </a:solidFill>
              <a:effectLst/>
              <a:uLnTx/>
              <a:uFillTx/>
              <a:latin typeface="Avenir Next LT Pro"/>
              <a:ea typeface="Poppins"/>
              <a:cs typeface="Poppins"/>
              <a:sym typeface="Poppins"/>
            </a:endParaRPr>
          </a:p>
        </p:txBody>
      </p:sp>
      <p:sp>
        <p:nvSpPr>
          <p:cNvPr id="4" name="Slide Number Placeholder 3">
            <a:extLst>
              <a:ext uri="{FF2B5EF4-FFF2-40B4-BE49-F238E27FC236}">
                <a16:creationId xmlns:a16="http://schemas.microsoft.com/office/drawing/2014/main" id="{414293A4-10A3-1AFB-AB3E-CBFEFD6AD1C1}"/>
              </a:ext>
            </a:extLst>
          </p:cNvPr>
          <p:cNvSpPr>
            <a:spLocks noGrp="1"/>
          </p:cNvSpPr>
          <p:nvPr>
            <p:ph type="sldNum" sz="quarter" idx="10"/>
          </p:nvPr>
        </p:nvSpPr>
        <p:spPr/>
        <p:txBody>
          <a:bodyPr/>
          <a:lstStyle/>
          <a:p>
            <a:pPr marL="0" marR="0" lvl="0" indent="0" algn="r" defTabSz="913852" rtl="0" eaLnBrk="1" fontAlgn="auto" latinLnBrk="0" hangingPunct="1">
              <a:lnSpc>
                <a:spcPct val="100000"/>
              </a:lnSpc>
              <a:spcBef>
                <a:spcPts val="0"/>
              </a:spcBef>
              <a:spcAft>
                <a:spcPts val="0"/>
              </a:spcAft>
              <a:buClrTx/>
              <a:buSzTx/>
              <a:buFontTx/>
              <a:buNone/>
              <a:tabLst/>
              <a:defRPr/>
            </a:pPr>
            <a:fld id="{30F90ADF-AE4E-944A-8E71-1F079BA8C39E}" type="slidenum">
              <a:rPr kumimoji="0" lang="en-US" sz="1200" b="0" i="0" u="none" strike="noStrike" kern="0" cap="none" spc="0" normalizeH="0" baseline="0" noProof="0">
                <a:ln>
                  <a:noFill/>
                </a:ln>
                <a:solidFill>
                  <a:srgbClr val="FFFFFF"/>
                </a:solidFill>
                <a:effectLst/>
                <a:uLnTx/>
                <a:uFillTx/>
                <a:latin typeface="Calibri" panose="020F0502020204030204"/>
                <a:ea typeface="Open Sans ExtraBold" panose="020B0606030504020204" pitchFamily="34" charset="0"/>
                <a:cs typeface="Open Sans ExtraBold" panose="020B0606030504020204" pitchFamily="34" charset="0"/>
              </a:rPr>
              <a:pPr marL="0" marR="0" lvl="0" indent="0" algn="r" defTabSz="913852"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0" cap="none" spc="0" normalizeH="0" baseline="0" noProof="0">
              <a:ln>
                <a:noFill/>
              </a:ln>
              <a:solidFill>
                <a:srgbClr val="FFFFFF"/>
              </a:solidFill>
              <a:effectLst/>
              <a:uLnTx/>
              <a:uFillTx/>
              <a:latin typeface="Calibri" panose="020F0502020204030204"/>
              <a:ea typeface="Open Sans ExtraBold" panose="020B0606030504020204" pitchFamily="34" charset="0"/>
              <a:cs typeface="Open Sans ExtraBold" panose="020B0606030504020204" pitchFamily="34" charset="0"/>
            </a:endParaRPr>
          </a:p>
        </p:txBody>
      </p:sp>
      <p:sp>
        <p:nvSpPr>
          <p:cNvPr id="2" name="Title 1">
            <a:extLst>
              <a:ext uri="{FF2B5EF4-FFF2-40B4-BE49-F238E27FC236}">
                <a16:creationId xmlns:a16="http://schemas.microsoft.com/office/drawing/2014/main" id="{E6C4B3ED-4E45-E50B-89E1-01E0E18BAF2A}"/>
              </a:ext>
            </a:extLst>
          </p:cNvPr>
          <p:cNvSpPr>
            <a:spLocks noGrp="1"/>
          </p:cNvSpPr>
          <p:nvPr>
            <p:ph type="title"/>
          </p:nvPr>
        </p:nvSpPr>
        <p:spPr>
          <a:xfrm>
            <a:off x="349396" y="400130"/>
            <a:ext cx="10964917" cy="1096994"/>
          </a:xfrm>
        </p:spPr>
        <p:txBody>
          <a:bodyPr>
            <a:normAutofit/>
          </a:bodyPr>
          <a:lstStyle/>
          <a:p>
            <a:r>
              <a:rPr lang="en-US">
                <a:cs typeface="Calibri"/>
              </a:rPr>
              <a:t>RevSpring Client Solutions</a:t>
            </a:r>
          </a:p>
        </p:txBody>
      </p:sp>
      <p:sp>
        <p:nvSpPr>
          <p:cNvPr id="106" name="TextBox 105">
            <a:extLst>
              <a:ext uri="{FF2B5EF4-FFF2-40B4-BE49-F238E27FC236}">
                <a16:creationId xmlns:a16="http://schemas.microsoft.com/office/drawing/2014/main" id="{DBEAF2E1-DCE4-83FC-1592-592C402D8B57}"/>
              </a:ext>
            </a:extLst>
          </p:cNvPr>
          <p:cNvSpPr txBox="1"/>
          <p:nvPr/>
        </p:nvSpPr>
        <p:spPr>
          <a:xfrm>
            <a:off x="8116034" y="207871"/>
            <a:ext cx="1195428" cy="276855"/>
          </a:xfrm>
          <a:prstGeom prst="rect">
            <a:avLst/>
          </a:prstGeom>
          <a:noFill/>
        </p:spPr>
        <p:txBody>
          <a:bodyPr wrap="square" rtlCol="0">
            <a:spAutoFit/>
          </a:bodyPr>
          <a:lstStyle/>
          <a:p>
            <a:pPr marL="0" marR="0" lvl="0" indent="0" algn="l" defTabSz="913852"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Verdana" panose="020B0609020204030204"/>
                <a:ea typeface="+mn-ea"/>
                <a:cs typeface="+mn-cs"/>
              </a:rPr>
              <a:t>Live Solution</a:t>
            </a:r>
          </a:p>
        </p:txBody>
      </p:sp>
      <p:sp>
        <p:nvSpPr>
          <p:cNvPr id="107" name="TextBox 106">
            <a:extLst>
              <a:ext uri="{FF2B5EF4-FFF2-40B4-BE49-F238E27FC236}">
                <a16:creationId xmlns:a16="http://schemas.microsoft.com/office/drawing/2014/main" id="{6A6177F9-45BF-C267-4F00-A692E691DF17}"/>
              </a:ext>
            </a:extLst>
          </p:cNvPr>
          <p:cNvSpPr txBox="1"/>
          <p:nvPr/>
        </p:nvSpPr>
        <p:spPr>
          <a:xfrm>
            <a:off x="8116034" y="552404"/>
            <a:ext cx="1625887" cy="276999"/>
          </a:xfrm>
          <a:prstGeom prst="rect">
            <a:avLst/>
          </a:prstGeom>
          <a:noFill/>
        </p:spPr>
        <p:txBody>
          <a:bodyPr wrap="square" rtlCol="0">
            <a:spAutoFit/>
          </a:bodyPr>
          <a:lstStyle/>
          <a:p>
            <a:pPr marL="0" marR="0" lvl="0" indent="0" algn="l" defTabSz="913852"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Verdana" panose="020B0609020204030204"/>
                <a:ea typeface="+mn-ea"/>
                <a:cs typeface="+mn-cs"/>
              </a:rPr>
              <a:t>In-Flight Project</a:t>
            </a:r>
          </a:p>
        </p:txBody>
      </p:sp>
      <p:sp>
        <p:nvSpPr>
          <p:cNvPr id="108" name="TextBox 107">
            <a:extLst>
              <a:ext uri="{FF2B5EF4-FFF2-40B4-BE49-F238E27FC236}">
                <a16:creationId xmlns:a16="http://schemas.microsoft.com/office/drawing/2014/main" id="{5A6E4FAA-DCCB-C212-8311-0FC7B388A815}"/>
              </a:ext>
            </a:extLst>
          </p:cNvPr>
          <p:cNvSpPr txBox="1"/>
          <p:nvPr/>
        </p:nvSpPr>
        <p:spPr>
          <a:xfrm>
            <a:off x="9950239" y="581642"/>
            <a:ext cx="1679251" cy="276855"/>
          </a:xfrm>
          <a:prstGeom prst="rect">
            <a:avLst/>
          </a:prstGeom>
          <a:noFill/>
        </p:spPr>
        <p:txBody>
          <a:bodyPr wrap="square" rtlCol="0">
            <a:spAutoFit/>
          </a:bodyPr>
          <a:lstStyle/>
          <a:p>
            <a:pPr marL="0" marR="0" lvl="0" indent="0" algn="l" defTabSz="913852"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Verdana" panose="020B0609020204030204"/>
                <a:ea typeface="+mn-ea"/>
                <a:cs typeface="+mn-cs"/>
              </a:rPr>
              <a:t>Active Discussion</a:t>
            </a:r>
          </a:p>
        </p:txBody>
      </p:sp>
      <p:sp>
        <p:nvSpPr>
          <p:cNvPr id="109" name="Rectangle 108">
            <a:extLst>
              <a:ext uri="{FF2B5EF4-FFF2-40B4-BE49-F238E27FC236}">
                <a16:creationId xmlns:a16="http://schemas.microsoft.com/office/drawing/2014/main" id="{925F71BA-D5B0-66DF-F1AA-61B8AB2E01E3}"/>
              </a:ext>
            </a:extLst>
          </p:cNvPr>
          <p:cNvSpPr/>
          <p:nvPr/>
        </p:nvSpPr>
        <p:spPr>
          <a:xfrm>
            <a:off x="7900775" y="226878"/>
            <a:ext cx="198679" cy="19867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endParaRPr kumimoji="0" lang="en-US" sz="1798"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10" name="Rectangle 109">
            <a:extLst>
              <a:ext uri="{FF2B5EF4-FFF2-40B4-BE49-F238E27FC236}">
                <a16:creationId xmlns:a16="http://schemas.microsoft.com/office/drawing/2014/main" id="{09883023-36CD-AD83-FBA6-105A5CA563BC}"/>
              </a:ext>
            </a:extLst>
          </p:cNvPr>
          <p:cNvSpPr/>
          <p:nvPr/>
        </p:nvSpPr>
        <p:spPr>
          <a:xfrm>
            <a:off x="7900775" y="586880"/>
            <a:ext cx="198679" cy="19867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endParaRPr kumimoji="0" lang="en-US" sz="1798"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11" name="Rectangle 110">
            <a:extLst>
              <a:ext uri="{FF2B5EF4-FFF2-40B4-BE49-F238E27FC236}">
                <a16:creationId xmlns:a16="http://schemas.microsoft.com/office/drawing/2014/main" id="{F8BDA33F-973E-800E-97DE-55AD9AA7F741}"/>
              </a:ext>
            </a:extLst>
          </p:cNvPr>
          <p:cNvSpPr/>
          <p:nvPr/>
        </p:nvSpPr>
        <p:spPr>
          <a:xfrm>
            <a:off x="9700830" y="586880"/>
            <a:ext cx="198679" cy="1986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endParaRPr kumimoji="0" lang="en-US" sz="1798"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99" name="Rectangle: Rounded Corners 8">
            <a:extLst>
              <a:ext uri="{FF2B5EF4-FFF2-40B4-BE49-F238E27FC236}">
                <a16:creationId xmlns:a16="http://schemas.microsoft.com/office/drawing/2014/main" id="{A0D70F97-74F6-BD8B-94AD-F0FAF5905EF2}"/>
              </a:ext>
            </a:extLst>
          </p:cNvPr>
          <p:cNvSpPr/>
          <p:nvPr/>
        </p:nvSpPr>
        <p:spPr>
          <a:xfrm>
            <a:off x="350445" y="1617867"/>
            <a:ext cx="2686305" cy="374708"/>
          </a:xfrm>
          <a:prstGeom prst="roundRect">
            <a:avLst>
              <a:gd name="adj" fmla="val 8334"/>
            </a:avLst>
          </a:prstGeom>
          <a:solidFill>
            <a:schemeClr val="accent3"/>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16" tIns="45708" rIns="91416" bIns="45708"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a:ln>
                  <a:noFill/>
                </a:ln>
                <a:solidFill>
                  <a:srgbClr val="FFFFFF"/>
                </a:solidFill>
                <a:effectLst/>
                <a:uLnTx/>
                <a:uFillTx/>
                <a:latin typeface="Calibri" panose="020F0502020204030204"/>
                <a:ea typeface="+mn-ea"/>
                <a:cs typeface="+mn-cs"/>
              </a:rPr>
              <a:t> Patient Acquisition and Access</a:t>
            </a:r>
            <a:endParaRPr kumimoji="0" lang="en-US" sz="13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15" name="Rectangle: Rounded Corners 8">
            <a:extLst>
              <a:ext uri="{FF2B5EF4-FFF2-40B4-BE49-F238E27FC236}">
                <a16:creationId xmlns:a16="http://schemas.microsoft.com/office/drawing/2014/main" id="{C50FCF6C-0E82-FD06-9A1C-DF45482BA073}"/>
              </a:ext>
            </a:extLst>
          </p:cNvPr>
          <p:cNvSpPr/>
          <p:nvPr/>
        </p:nvSpPr>
        <p:spPr>
          <a:xfrm>
            <a:off x="9153972" y="2069118"/>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panose="020F0502020204030204"/>
                <a:ea typeface="+mn-ea"/>
                <a:cs typeface="+mn-cs"/>
              </a:rPr>
              <a:t>Printed Patient Statements &amp; Letters</a:t>
            </a:r>
          </a:p>
        </p:txBody>
      </p:sp>
      <p:sp>
        <p:nvSpPr>
          <p:cNvPr id="123" name="Rectangle: Rounded Corners 8">
            <a:extLst>
              <a:ext uri="{FF2B5EF4-FFF2-40B4-BE49-F238E27FC236}">
                <a16:creationId xmlns:a16="http://schemas.microsoft.com/office/drawing/2014/main" id="{1C786199-8FC7-36AE-4BF2-57089FE201A9}"/>
              </a:ext>
            </a:extLst>
          </p:cNvPr>
          <p:cNvSpPr/>
          <p:nvPr/>
        </p:nvSpPr>
        <p:spPr>
          <a:xfrm>
            <a:off x="6208266" y="1188595"/>
            <a:ext cx="5649636" cy="365570"/>
          </a:xfrm>
          <a:prstGeom prst="roundRect">
            <a:avLst>
              <a:gd name="adj" fmla="val 8334"/>
            </a:avLst>
          </a:prstGeom>
          <a:solidFill>
            <a:schemeClr val="accent2">
              <a:lumMod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16" tIns="45708" rIns="91416" bIns="45708"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Calibri" panose="020F0502020204030204"/>
                <a:ea typeface="+mn-ea"/>
                <a:cs typeface="+mn-cs"/>
              </a:rPr>
              <a:t>POST CARE</a:t>
            </a:r>
          </a:p>
        </p:txBody>
      </p:sp>
      <p:sp>
        <p:nvSpPr>
          <p:cNvPr id="14" name="Rectangle: Rounded Corners 8">
            <a:extLst>
              <a:ext uri="{FF2B5EF4-FFF2-40B4-BE49-F238E27FC236}">
                <a16:creationId xmlns:a16="http://schemas.microsoft.com/office/drawing/2014/main" id="{A28849D9-5A49-7C92-1F41-15FD7B8F2B52}"/>
              </a:ext>
            </a:extLst>
          </p:cNvPr>
          <p:cNvSpPr/>
          <p:nvPr/>
        </p:nvSpPr>
        <p:spPr>
          <a:xfrm>
            <a:off x="332816" y="1193013"/>
            <a:ext cx="5649636" cy="365570"/>
          </a:xfrm>
          <a:prstGeom prst="roundRect">
            <a:avLst>
              <a:gd name="adj" fmla="val 8334"/>
            </a:avLst>
          </a:prstGeom>
          <a:solidFill>
            <a:schemeClr val="accent2">
              <a:lumMod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16" tIns="45708" rIns="91416" bIns="45708"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Calibri" panose="020F0502020204030204"/>
                <a:ea typeface="+mn-ea"/>
                <a:cs typeface="+mn-cs"/>
              </a:rPr>
              <a:t>PRE CARE</a:t>
            </a:r>
            <a:endParaRPr kumimoji="0" lang="en-US" sz="1600" b="0" i="1"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6" name="Rectangle: Rounded Corners 8">
            <a:extLst>
              <a:ext uri="{FF2B5EF4-FFF2-40B4-BE49-F238E27FC236}">
                <a16:creationId xmlns:a16="http://schemas.microsoft.com/office/drawing/2014/main" id="{CABAD19D-5A90-B88F-FB4A-B93214115085}"/>
              </a:ext>
            </a:extLst>
          </p:cNvPr>
          <p:cNvSpPr/>
          <p:nvPr/>
        </p:nvSpPr>
        <p:spPr>
          <a:xfrm>
            <a:off x="3296150" y="1614159"/>
            <a:ext cx="2686305" cy="374708"/>
          </a:xfrm>
          <a:prstGeom prst="roundRect">
            <a:avLst>
              <a:gd name="adj" fmla="val 8334"/>
            </a:avLst>
          </a:prstGeom>
          <a:solidFill>
            <a:schemeClr val="accent3"/>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a:ln>
                  <a:noFill/>
                </a:ln>
                <a:solidFill>
                  <a:srgbClr val="FFFFFF"/>
                </a:solidFill>
                <a:effectLst/>
                <a:uLnTx/>
                <a:uFillTx/>
                <a:latin typeface="Calibri" panose="020F0502020204030204"/>
                <a:ea typeface="+mn-ea"/>
                <a:cs typeface="+mn-cs"/>
              </a:rPr>
              <a:t>Patient Search and Intake</a:t>
            </a:r>
          </a:p>
        </p:txBody>
      </p:sp>
      <p:sp>
        <p:nvSpPr>
          <p:cNvPr id="17" name="Rectangle: Rounded Corners 8">
            <a:extLst>
              <a:ext uri="{FF2B5EF4-FFF2-40B4-BE49-F238E27FC236}">
                <a16:creationId xmlns:a16="http://schemas.microsoft.com/office/drawing/2014/main" id="{A520A625-D57B-A17D-A511-3DA4CE1743C5}"/>
              </a:ext>
            </a:extLst>
          </p:cNvPr>
          <p:cNvSpPr/>
          <p:nvPr/>
        </p:nvSpPr>
        <p:spPr>
          <a:xfrm>
            <a:off x="6208267" y="1619275"/>
            <a:ext cx="2762907" cy="374708"/>
          </a:xfrm>
          <a:prstGeom prst="roundRect">
            <a:avLst>
              <a:gd name="adj" fmla="val 8334"/>
            </a:avLst>
          </a:prstGeom>
          <a:solidFill>
            <a:schemeClr val="accent3"/>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a:ln>
                  <a:noFill/>
                </a:ln>
                <a:solidFill>
                  <a:srgbClr val="FFFFFF"/>
                </a:solidFill>
                <a:effectLst/>
                <a:uLnTx/>
                <a:uFillTx/>
                <a:latin typeface="Calibri" panose="020F0502020204030204"/>
                <a:ea typeface="+mn-ea"/>
                <a:cs typeface="+mn-cs"/>
              </a:rPr>
              <a:t>Portal and Payments</a:t>
            </a:r>
          </a:p>
        </p:txBody>
      </p:sp>
      <p:sp>
        <p:nvSpPr>
          <p:cNvPr id="18" name="Rectangle 17">
            <a:extLst>
              <a:ext uri="{FF2B5EF4-FFF2-40B4-BE49-F238E27FC236}">
                <a16:creationId xmlns:a16="http://schemas.microsoft.com/office/drawing/2014/main" id="{96A59D04-2888-0942-7E14-A4FE8D6EE510}"/>
              </a:ext>
            </a:extLst>
          </p:cNvPr>
          <p:cNvSpPr/>
          <p:nvPr/>
        </p:nvSpPr>
        <p:spPr>
          <a:xfrm>
            <a:off x="9700829" y="226878"/>
            <a:ext cx="198679" cy="19867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endParaRPr kumimoji="0" lang="en-US" sz="1798"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E4ED236E-6C6A-41B7-8FC9-19E991D2C415}"/>
              </a:ext>
            </a:extLst>
          </p:cNvPr>
          <p:cNvSpPr txBox="1"/>
          <p:nvPr/>
        </p:nvSpPr>
        <p:spPr>
          <a:xfrm>
            <a:off x="9985489" y="191913"/>
            <a:ext cx="1679251" cy="276855"/>
          </a:xfrm>
          <a:prstGeom prst="rect">
            <a:avLst/>
          </a:prstGeom>
          <a:noFill/>
        </p:spPr>
        <p:txBody>
          <a:bodyPr wrap="square" rtlCol="0">
            <a:spAutoFit/>
          </a:bodyPr>
          <a:lstStyle/>
          <a:p>
            <a:pPr marL="0" marR="0" lvl="0" indent="0" algn="l" defTabSz="913852"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Verdana" panose="020B0609020204030204"/>
                <a:ea typeface="+mn-ea"/>
                <a:cs typeface="+mn-cs"/>
              </a:rPr>
              <a:t>Core EMR</a:t>
            </a:r>
          </a:p>
        </p:txBody>
      </p:sp>
      <p:sp>
        <p:nvSpPr>
          <p:cNvPr id="23" name="Rectangle: Rounded Corners 8">
            <a:extLst>
              <a:ext uri="{FF2B5EF4-FFF2-40B4-BE49-F238E27FC236}">
                <a16:creationId xmlns:a16="http://schemas.microsoft.com/office/drawing/2014/main" id="{BCDB2DDB-5034-1145-74F7-EBA870DE3C2E}"/>
              </a:ext>
            </a:extLst>
          </p:cNvPr>
          <p:cNvSpPr/>
          <p:nvPr/>
        </p:nvSpPr>
        <p:spPr>
          <a:xfrm>
            <a:off x="9153972" y="1624621"/>
            <a:ext cx="2686305" cy="374708"/>
          </a:xfrm>
          <a:prstGeom prst="roundRect">
            <a:avLst>
              <a:gd name="adj" fmla="val 8334"/>
            </a:avLst>
          </a:prstGeom>
          <a:solidFill>
            <a:schemeClr val="accent3"/>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a:ln>
                  <a:noFill/>
                </a:ln>
                <a:solidFill>
                  <a:srgbClr val="FFFFFF"/>
                </a:solidFill>
                <a:effectLst/>
                <a:uLnTx/>
                <a:uFillTx/>
                <a:latin typeface="Calibri" panose="020F0502020204030204"/>
                <a:ea typeface="+mn-ea"/>
                <a:cs typeface="+mn-cs"/>
              </a:rPr>
              <a:t>Print and Mail</a:t>
            </a:r>
          </a:p>
        </p:txBody>
      </p:sp>
      <p:sp>
        <p:nvSpPr>
          <p:cNvPr id="25" name="Rectangle: Rounded Corners 8">
            <a:extLst>
              <a:ext uri="{FF2B5EF4-FFF2-40B4-BE49-F238E27FC236}">
                <a16:creationId xmlns:a16="http://schemas.microsoft.com/office/drawing/2014/main" id="{759DA219-262F-0E00-4F83-BA0DB1AD2368}"/>
              </a:ext>
            </a:extLst>
          </p:cNvPr>
          <p:cNvSpPr/>
          <p:nvPr/>
        </p:nvSpPr>
        <p:spPr>
          <a:xfrm>
            <a:off x="9153971" y="2486197"/>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panose="020F0502020204030204"/>
                <a:ea typeface="+mn-ea"/>
                <a:cs typeface="+mn-cs"/>
              </a:rPr>
              <a:t>Printed Detailed Bills &amp; Invoices</a:t>
            </a:r>
          </a:p>
        </p:txBody>
      </p:sp>
      <p:sp>
        <p:nvSpPr>
          <p:cNvPr id="26" name="Rectangle: Rounded Corners 8">
            <a:extLst>
              <a:ext uri="{FF2B5EF4-FFF2-40B4-BE49-F238E27FC236}">
                <a16:creationId xmlns:a16="http://schemas.microsoft.com/office/drawing/2014/main" id="{5F0D638B-85F2-DDC0-4039-7945AAA66FC4}"/>
              </a:ext>
            </a:extLst>
          </p:cNvPr>
          <p:cNvSpPr/>
          <p:nvPr/>
        </p:nvSpPr>
        <p:spPr>
          <a:xfrm>
            <a:off x="9153970" y="2941390"/>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panose="020F0502020204030204"/>
                <a:ea typeface="+mn-ea"/>
                <a:cs typeface="+mn-cs"/>
              </a:rPr>
              <a:t>Printed Claims &amp; Medical Records</a:t>
            </a:r>
          </a:p>
        </p:txBody>
      </p:sp>
      <p:sp>
        <p:nvSpPr>
          <p:cNvPr id="27" name="Rectangle: Rounded Corners 8">
            <a:extLst>
              <a:ext uri="{FF2B5EF4-FFF2-40B4-BE49-F238E27FC236}">
                <a16:creationId xmlns:a16="http://schemas.microsoft.com/office/drawing/2014/main" id="{E6F0CD5C-E5DF-54A4-C40F-34D4C758A3A0}"/>
              </a:ext>
            </a:extLst>
          </p:cNvPr>
          <p:cNvSpPr/>
          <p:nvPr/>
        </p:nvSpPr>
        <p:spPr>
          <a:xfrm>
            <a:off x="6209552" y="2065920"/>
            <a:ext cx="2744768"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91416" tIns="45708" rIns="91416" bIns="45708"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panose="020F0502020204030204"/>
                <a:ea typeface="+mn-ea"/>
                <a:cs typeface="+mn-cs"/>
              </a:rPr>
              <a:t>Self-service Payment Portal</a:t>
            </a:r>
            <a:endParaRPr kumimoji="0" lang="en-US" sz="10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9" name="Rectangle: Rounded Corners 8">
            <a:extLst>
              <a:ext uri="{FF2B5EF4-FFF2-40B4-BE49-F238E27FC236}">
                <a16:creationId xmlns:a16="http://schemas.microsoft.com/office/drawing/2014/main" id="{3278A5ED-9437-2AE3-D952-1805DB7BBDA4}"/>
              </a:ext>
            </a:extLst>
          </p:cNvPr>
          <p:cNvSpPr/>
          <p:nvPr/>
        </p:nvSpPr>
        <p:spPr>
          <a:xfrm>
            <a:off x="6208266" y="2488569"/>
            <a:ext cx="2746054"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91416" tIns="45708" rIns="91416" bIns="45708"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a:ea typeface="Calibri"/>
                <a:cs typeface="Calibri"/>
              </a:rPr>
              <a:t>Payment Gateway</a:t>
            </a:r>
            <a:endParaRPr kumimoji="0" lang="en-US" sz="10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30" name="Rectangle: Rounded Corners 8">
            <a:extLst>
              <a:ext uri="{FF2B5EF4-FFF2-40B4-BE49-F238E27FC236}">
                <a16:creationId xmlns:a16="http://schemas.microsoft.com/office/drawing/2014/main" id="{81B3C3B7-84E8-D20D-A4C1-FC1C8DF0440F}"/>
              </a:ext>
            </a:extLst>
          </p:cNvPr>
          <p:cNvSpPr/>
          <p:nvPr/>
        </p:nvSpPr>
        <p:spPr>
          <a:xfrm>
            <a:off x="6246453" y="5184372"/>
            <a:ext cx="2716180" cy="374708"/>
          </a:xfrm>
          <a:prstGeom prst="roundRect">
            <a:avLst>
              <a:gd name="adj" fmla="val 8334"/>
            </a:avLst>
          </a:prstGeom>
          <a:solidFill>
            <a:schemeClr val="accent3"/>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a:ln>
                  <a:noFill/>
                </a:ln>
                <a:solidFill>
                  <a:srgbClr val="FFFFFF"/>
                </a:solidFill>
                <a:effectLst/>
                <a:uLnTx/>
                <a:uFillTx/>
                <a:latin typeface="Calibri" panose="020F0502020204030204"/>
                <a:ea typeface="+mn-ea"/>
                <a:cs typeface="+mn-cs"/>
              </a:rPr>
              <a:t>Multi Channel Communication</a:t>
            </a:r>
          </a:p>
        </p:txBody>
      </p:sp>
      <p:sp>
        <p:nvSpPr>
          <p:cNvPr id="31" name="Rectangle: Rounded Corners 8">
            <a:extLst>
              <a:ext uri="{FF2B5EF4-FFF2-40B4-BE49-F238E27FC236}">
                <a16:creationId xmlns:a16="http://schemas.microsoft.com/office/drawing/2014/main" id="{13DFAA1D-1F58-3518-E6CC-DCE7B128EB51}"/>
              </a:ext>
            </a:extLst>
          </p:cNvPr>
          <p:cNvSpPr/>
          <p:nvPr/>
        </p:nvSpPr>
        <p:spPr>
          <a:xfrm>
            <a:off x="332307" y="3869018"/>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a:ea typeface="Calibri"/>
                <a:cs typeface="Calibri"/>
              </a:rPr>
              <a:t>Insurance Coverage Discovery</a:t>
            </a:r>
          </a:p>
        </p:txBody>
      </p:sp>
      <p:sp>
        <p:nvSpPr>
          <p:cNvPr id="32" name="Rectangle: Rounded Corners 8">
            <a:extLst>
              <a:ext uri="{FF2B5EF4-FFF2-40B4-BE49-F238E27FC236}">
                <a16:creationId xmlns:a16="http://schemas.microsoft.com/office/drawing/2014/main" id="{6C014A7B-5ACD-4AD7-287F-84505D5B3D28}"/>
              </a:ext>
            </a:extLst>
          </p:cNvPr>
          <p:cNvSpPr/>
          <p:nvPr/>
        </p:nvSpPr>
        <p:spPr>
          <a:xfrm>
            <a:off x="3294863" y="2062245"/>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a:ea typeface="Calibri"/>
                <a:cs typeface="Calibri"/>
              </a:rPr>
              <a:t>Patient Self-Scheduling</a:t>
            </a:r>
          </a:p>
        </p:txBody>
      </p:sp>
      <p:sp>
        <p:nvSpPr>
          <p:cNvPr id="34" name="Rectangle: Rounded Corners 8">
            <a:extLst>
              <a:ext uri="{FF2B5EF4-FFF2-40B4-BE49-F238E27FC236}">
                <a16:creationId xmlns:a16="http://schemas.microsoft.com/office/drawing/2014/main" id="{069DCDA9-1393-AA02-9B6A-E5A18C033335}"/>
              </a:ext>
            </a:extLst>
          </p:cNvPr>
          <p:cNvSpPr/>
          <p:nvPr/>
        </p:nvSpPr>
        <p:spPr>
          <a:xfrm>
            <a:off x="332306" y="4737065"/>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panose="020F0502020204030204"/>
                <a:ea typeface="+mn-ea"/>
                <a:cs typeface="+mn-cs"/>
              </a:rPr>
              <a:t>Provider &amp; Location Data Management</a:t>
            </a:r>
          </a:p>
        </p:txBody>
      </p:sp>
      <p:sp>
        <p:nvSpPr>
          <p:cNvPr id="35" name="Rectangle: Rounded Corners 8">
            <a:extLst>
              <a:ext uri="{FF2B5EF4-FFF2-40B4-BE49-F238E27FC236}">
                <a16:creationId xmlns:a16="http://schemas.microsoft.com/office/drawing/2014/main" id="{73E5806C-F20D-4585-779E-2F5DEAA34BEA}"/>
              </a:ext>
            </a:extLst>
          </p:cNvPr>
          <p:cNvSpPr/>
          <p:nvPr/>
        </p:nvSpPr>
        <p:spPr>
          <a:xfrm>
            <a:off x="3294863" y="2481591"/>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a:ea typeface="Calibri"/>
                <a:cs typeface="Calibri"/>
              </a:rPr>
              <a:t>Typeahead Response Search</a:t>
            </a:r>
          </a:p>
        </p:txBody>
      </p:sp>
      <p:sp>
        <p:nvSpPr>
          <p:cNvPr id="36" name="Rectangle: Rounded Corners 8">
            <a:extLst>
              <a:ext uri="{FF2B5EF4-FFF2-40B4-BE49-F238E27FC236}">
                <a16:creationId xmlns:a16="http://schemas.microsoft.com/office/drawing/2014/main" id="{1914D54F-58E0-3267-03C0-818045B1DD58}"/>
              </a:ext>
            </a:extLst>
          </p:cNvPr>
          <p:cNvSpPr/>
          <p:nvPr/>
        </p:nvSpPr>
        <p:spPr>
          <a:xfrm>
            <a:off x="3294863" y="2941228"/>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91416" tIns="45708" rIns="91416" bIns="45708"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panose="020F0502020204030204"/>
                <a:ea typeface="+mn-ea"/>
                <a:cs typeface="+mn-cs"/>
              </a:rPr>
              <a:t>Provider &amp; Location Directories</a:t>
            </a:r>
          </a:p>
        </p:txBody>
      </p:sp>
      <p:sp>
        <p:nvSpPr>
          <p:cNvPr id="42" name="Rectangle: Rounded Corners 8">
            <a:extLst>
              <a:ext uri="{FF2B5EF4-FFF2-40B4-BE49-F238E27FC236}">
                <a16:creationId xmlns:a16="http://schemas.microsoft.com/office/drawing/2014/main" id="{497A7F61-D060-096C-5CA1-2B2616DAE265}"/>
              </a:ext>
            </a:extLst>
          </p:cNvPr>
          <p:cNvSpPr/>
          <p:nvPr/>
        </p:nvSpPr>
        <p:spPr>
          <a:xfrm>
            <a:off x="3294862" y="3414329"/>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panose="020F0502020204030204"/>
                <a:ea typeface="+mn-ea"/>
                <a:cs typeface="+mn-cs"/>
              </a:rPr>
              <a:t>Digital Intake &amp; eSignature Forms</a:t>
            </a:r>
          </a:p>
        </p:txBody>
      </p:sp>
      <p:sp>
        <p:nvSpPr>
          <p:cNvPr id="49" name="Rectangle: Rounded Corners 8">
            <a:extLst>
              <a:ext uri="{FF2B5EF4-FFF2-40B4-BE49-F238E27FC236}">
                <a16:creationId xmlns:a16="http://schemas.microsoft.com/office/drawing/2014/main" id="{E01AD66B-B415-52A6-BD3B-B671540571BD}"/>
              </a:ext>
            </a:extLst>
          </p:cNvPr>
          <p:cNvSpPr/>
          <p:nvPr/>
        </p:nvSpPr>
        <p:spPr>
          <a:xfrm>
            <a:off x="3294862" y="3873966"/>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panose="020F0502020204030204"/>
                <a:ea typeface="+mn-ea"/>
                <a:cs typeface="+mn-cs"/>
              </a:rPr>
              <a:t>Appointment Reminders &amp; Visit Communication</a:t>
            </a:r>
          </a:p>
        </p:txBody>
      </p:sp>
      <p:sp>
        <p:nvSpPr>
          <p:cNvPr id="50" name="Rectangle: Rounded Corners 8">
            <a:extLst>
              <a:ext uri="{FF2B5EF4-FFF2-40B4-BE49-F238E27FC236}">
                <a16:creationId xmlns:a16="http://schemas.microsoft.com/office/drawing/2014/main" id="{F615D15B-1B55-2434-5F31-5DB8F4C23D2A}"/>
              </a:ext>
            </a:extLst>
          </p:cNvPr>
          <p:cNvSpPr/>
          <p:nvPr/>
        </p:nvSpPr>
        <p:spPr>
          <a:xfrm>
            <a:off x="6208266" y="3391552"/>
            <a:ext cx="2754368"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91416" tIns="45708" rIns="91416" bIns="45708"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panose="020F0502020204030204"/>
                <a:ea typeface="+mn-ea"/>
                <a:cs typeface="+mn-cs"/>
              </a:rPr>
              <a:t>Merchant Processing</a:t>
            </a:r>
          </a:p>
        </p:txBody>
      </p:sp>
      <p:sp>
        <p:nvSpPr>
          <p:cNvPr id="51" name="Rectangle: Rounded Corners 8">
            <a:extLst>
              <a:ext uri="{FF2B5EF4-FFF2-40B4-BE49-F238E27FC236}">
                <a16:creationId xmlns:a16="http://schemas.microsoft.com/office/drawing/2014/main" id="{E1663407-84DD-94A7-DED4-7A8D383C8648}"/>
              </a:ext>
            </a:extLst>
          </p:cNvPr>
          <p:cNvSpPr/>
          <p:nvPr/>
        </p:nvSpPr>
        <p:spPr>
          <a:xfrm>
            <a:off x="9149310" y="3416341"/>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panose="020F0502020204030204"/>
                <a:ea typeface="+mn-ea"/>
                <a:cs typeface="+mn-cs"/>
              </a:rPr>
              <a:t>Insight Driven Statement Design</a:t>
            </a:r>
          </a:p>
        </p:txBody>
      </p:sp>
      <p:sp>
        <p:nvSpPr>
          <p:cNvPr id="52" name="Rectangle: Rounded Corners 8">
            <a:extLst>
              <a:ext uri="{FF2B5EF4-FFF2-40B4-BE49-F238E27FC236}">
                <a16:creationId xmlns:a16="http://schemas.microsoft.com/office/drawing/2014/main" id="{785F3FB9-81B4-CD9D-2C56-3D840D1B766D}"/>
              </a:ext>
            </a:extLst>
          </p:cNvPr>
          <p:cNvSpPr/>
          <p:nvPr/>
        </p:nvSpPr>
        <p:spPr>
          <a:xfrm>
            <a:off x="9149306" y="3855310"/>
            <a:ext cx="2686305" cy="374708"/>
          </a:xfrm>
          <a:prstGeom prst="roundRect">
            <a:avLst>
              <a:gd name="adj" fmla="val 8334"/>
            </a:avLst>
          </a:prstGeom>
          <a:solidFill>
            <a:schemeClr val="accent3"/>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a:ln>
                  <a:noFill/>
                </a:ln>
                <a:solidFill>
                  <a:srgbClr val="FFFFFF"/>
                </a:solidFill>
                <a:effectLst/>
                <a:uLnTx/>
                <a:uFillTx/>
                <a:latin typeface="Calibri" panose="020F0502020204030204"/>
                <a:ea typeface="+mn-ea"/>
                <a:cs typeface="+mn-cs"/>
              </a:rPr>
              <a:t>Analytics and Scoring</a:t>
            </a:r>
          </a:p>
        </p:txBody>
      </p:sp>
      <p:sp>
        <p:nvSpPr>
          <p:cNvPr id="54" name="Rectangle: Rounded Corners 8">
            <a:extLst>
              <a:ext uri="{FF2B5EF4-FFF2-40B4-BE49-F238E27FC236}">
                <a16:creationId xmlns:a16="http://schemas.microsoft.com/office/drawing/2014/main" id="{2E5B7406-2E05-435D-2536-079A3236A10B}"/>
              </a:ext>
            </a:extLst>
          </p:cNvPr>
          <p:cNvSpPr/>
          <p:nvPr/>
        </p:nvSpPr>
        <p:spPr>
          <a:xfrm>
            <a:off x="6247604" y="5643009"/>
            <a:ext cx="2724496"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panose="020F0502020204030204"/>
                <a:ea typeface="+mn-ea"/>
                <a:cs typeface="+mn-cs"/>
              </a:rPr>
              <a:t>Digital Patient Communication</a:t>
            </a:r>
          </a:p>
        </p:txBody>
      </p:sp>
      <p:sp>
        <p:nvSpPr>
          <p:cNvPr id="55" name="Rectangle: Rounded Corners 8">
            <a:extLst>
              <a:ext uri="{FF2B5EF4-FFF2-40B4-BE49-F238E27FC236}">
                <a16:creationId xmlns:a16="http://schemas.microsoft.com/office/drawing/2014/main" id="{B2C164D2-7D17-D30D-CD90-F9B23DF96D83}"/>
              </a:ext>
            </a:extLst>
          </p:cNvPr>
          <p:cNvSpPr/>
          <p:nvPr/>
        </p:nvSpPr>
        <p:spPr>
          <a:xfrm>
            <a:off x="6241644" y="6055138"/>
            <a:ext cx="2724496"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panose="020F0502020204030204"/>
                <a:ea typeface="+mn-ea"/>
                <a:cs typeface="+mn-cs"/>
              </a:rPr>
              <a:t>IVR Advantage (outbound)</a:t>
            </a:r>
          </a:p>
        </p:txBody>
      </p:sp>
      <p:sp>
        <p:nvSpPr>
          <p:cNvPr id="56" name="Rectangle: Rounded Corners 8">
            <a:extLst>
              <a:ext uri="{FF2B5EF4-FFF2-40B4-BE49-F238E27FC236}">
                <a16:creationId xmlns:a16="http://schemas.microsoft.com/office/drawing/2014/main" id="{CC06F644-DCBE-8849-D683-51E713501FFC}"/>
              </a:ext>
            </a:extLst>
          </p:cNvPr>
          <p:cNvSpPr/>
          <p:nvPr/>
        </p:nvSpPr>
        <p:spPr>
          <a:xfrm>
            <a:off x="6241644" y="6467925"/>
            <a:ext cx="2734562"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91416" tIns="45708" rIns="91416" bIns="45708"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panose="020F0502020204030204"/>
                <a:ea typeface="+mn-ea"/>
                <a:cs typeface="+mn-cs"/>
              </a:rPr>
              <a:t>IVR Advantage (inbound)</a:t>
            </a:r>
          </a:p>
        </p:txBody>
      </p:sp>
      <p:sp>
        <p:nvSpPr>
          <p:cNvPr id="61" name="Rectangle: Rounded Corners 8">
            <a:extLst>
              <a:ext uri="{FF2B5EF4-FFF2-40B4-BE49-F238E27FC236}">
                <a16:creationId xmlns:a16="http://schemas.microsoft.com/office/drawing/2014/main" id="{B67467FF-F542-844F-A0F5-E319F267372F}"/>
              </a:ext>
            </a:extLst>
          </p:cNvPr>
          <p:cNvSpPr/>
          <p:nvPr/>
        </p:nvSpPr>
        <p:spPr>
          <a:xfrm>
            <a:off x="3313000" y="5628227"/>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91416" tIns="45708" rIns="91416" bIns="45708"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panose="020F0502020204030204"/>
                <a:ea typeface="+mn-ea"/>
                <a:cs typeface="+mn-cs"/>
              </a:rPr>
              <a:t>CSR Agent Support Scripting &amp; AI</a:t>
            </a:r>
            <a:endParaRPr kumimoji="0" lang="en-US" sz="10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62" name="Rectangle: Rounded Corners 8">
            <a:extLst>
              <a:ext uri="{FF2B5EF4-FFF2-40B4-BE49-F238E27FC236}">
                <a16:creationId xmlns:a16="http://schemas.microsoft.com/office/drawing/2014/main" id="{A0D9B046-48D1-E475-3DF0-E3540F2DD1F7}"/>
              </a:ext>
            </a:extLst>
          </p:cNvPr>
          <p:cNvSpPr/>
          <p:nvPr/>
        </p:nvSpPr>
        <p:spPr>
          <a:xfrm>
            <a:off x="9156301" y="4336728"/>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panose="020F0502020204030204"/>
                <a:ea typeface="+mn-ea"/>
                <a:cs typeface="+mn-cs"/>
              </a:rPr>
              <a:t>Guarantor Analytics Dashboard</a:t>
            </a:r>
          </a:p>
        </p:txBody>
      </p:sp>
      <p:sp>
        <p:nvSpPr>
          <p:cNvPr id="63" name="Rectangle: Rounded Corners 8">
            <a:extLst>
              <a:ext uri="{FF2B5EF4-FFF2-40B4-BE49-F238E27FC236}">
                <a16:creationId xmlns:a16="http://schemas.microsoft.com/office/drawing/2014/main" id="{90146034-CBDA-6479-6864-DE1832265E69}"/>
              </a:ext>
            </a:extLst>
          </p:cNvPr>
          <p:cNvSpPr/>
          <p:nvPr/>
        </p:nvSpPr>
        <p:spPr>
          <a:xfrm>
            <a:off x="9156301" y="4783324"/>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panose="020F0502020204030204"/>
                <a:ea typeface="+mn-ea"/>
                <a:cs typeface="+mn-cs"/>
              </a:rPr>
              <a:t>Demographic Channel Scoring</a:t>
            </a:r>
          </a:p>
        </p:txBody>
      </p:sp>
      <p:sp>
        <p:nvSpPr>
          <p:cNvPr id="64" name="Rectangle: Rounded Corners 8">
            <a:extLst>
              <a:ext uri="{FF2B5EF4-FFF2-40B4-BE49-F238E27FC236}">
                <a16:creationId xmlns:a16="http://schemas.microsoft.com/office/drawing/2014/main" id="{C6362175-6D72-1C68-47AB-7194B29ED651}"/>
              </a:ext>
            </a:extLst>
          </p:cNvPr>
          <p:cNvSpPr/>
          <p:nvPr/>
        </p:nvSpPr>
        <p:spPr>
          <a:xfrm>
            <a:off x="9149308" y="5651331"/>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panose="020F0502020204030204"/>
                <a:ea typeface="+mn-ea"/>
                <a:cs typeface="+mn-cs"/>
              </a:rPr>
              <a:t>Demographic Payment Propensity Scoring</a:t>
            </a:r>
          </a:p>
        </p:txBody>
      </p:sp>
      <p:sp>
        <p:nvSpPr>
          <p:cNvPr id="65" name="Rectangle: Rounded Corners 8">
            <a:extLst>
              <a:ext uri="{FF2B5EF4-FFF2-40B4-BE49-F238E27FC236}">
                <a16:creationId xmlns:a16="http://schemas.microsoft.com/office/drawing/2014/main" id="{405DA52F-A839-ED1C-BEEA-876456625A07}"/>
              </a:ext>
            </a:extLst>
          </p:cNvPr>
          <p:cNvSpPr/>
          <p:nvPr/>
        </p:nvSpPr>
        <p:spPr>
          <a:xfrm>
            <a:off x="3313000" y="6055186"/>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91416" tIns="45708" rIns="91416" bIns="45708"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panose="020F0502020204030204"/>
                <a:ea typeface="+mn-ea"/>
                <a:cs typeface="+mn-cs"/>
              </a:rPr>
              <a:t> Conversational IVA</a:t>
            </a:r>
          </a:p>
        </p:txBody>
      </p:sp>
      <p:sp>
        <p:nvSpPr>
          <p:cNvPr id="66" name="Rectangle: Rounded Corners 8">
            <a:extLst>
              <a:ext uri="{FF2B5EF4-FFF2-40B4-BE49-F238E27FC236}">
                <a16:creationId xmlns:a16="http://schemas.microsoft.com/office/drawing/2014/main" id="{955348E4-9D3B-03D6-8A23-6B1BC9E3ECCE}"/>
              </a:ext>
            </a:extLst>
          </p:cNvPr>
          <p:cNvSpPr/>
          <p:nvPr/>
        </p:nvSpPr>
        <p:spPr>
          <a:xfrm>
            <a:off x="9156301" y="5217327"/>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91416" tIns="45708" rIns="91416" bIns="45708"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panose="020F0502020204030204"/>
                <a:ea typeface="+mn-ea"/>
                <a:cs typeface="+mn-cs"/>
              </a:rPr>
              <a:t>Behavioral Payment Propensity Scoring</a:t>
            </a:r>
          </a:p>
        </p:txBody>
      </p:sp>
      <p:sp>
        <p:nvSpPr>
          <p:cNvPr id="5" name="Rectangle: Rounded Corners 8">
            <a:extLst>
              <a:ext uri="{FF2B5EF4-FFF2-40B4-BE49-F238E27FC236}">
                <a16:creationId xmlns:a16="http://schemas.microsoft.com/office/drawing/2014/main" id="{A5DCB736-66EE-7A10-1CC1-FDD1DC4E522E}"/>
              </a:ext>
            </a:extLst>
          </p:cNvPr>
          <p:cNvSpPr/>
          <p:nvPr/>
        </p:nvSpPr>
        <p:spPr>
          <a:xfrm>
            <a:off x="3294859" y="4749244"/>
            <a:ext cx="5667774" cy="365570"/>
          </a:xfrm>
          <a:prstGeom prst="roundRect">
            <a:avLst>
              <a:gd name="adj" fmla="val 8334"/>
            </a:avLst>
          </a:prstGeom>
          <a:solidFill>
            <a:schemeClr val="accent2">
              <a:lumMod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16" tIns="45708" rIns="91416" bIns="45708"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Calibri" panose="020F0502020204030204"/>
                <a:ea typeface="+mn-ea"/>
                <a:cs typeface="+mn-cs"/>
              </a:rPr>
              <a:t>OMNI CHANNEL COMMUNICATION</a:t>
            </a:r>
          </a:p>
        </p:txBody>
      </p:sp>
      <p:sp>
        <p:nvSpPr>
          <p:cNvPr id="7" name="Rectangle: Rounded Corners 8">
            <a:extLst>
              <a:ext uri="{FF2B5EF4-FFF2-40B4-BE49-F238E27FC236}">
                <a16:creationId xmlns:a16="http://schemas.microsoft.com/office/drawing/2014/main" id="{D2F64883-9C2A-90A5-76DC-A1A9B754D96E}"/>
              </a:ext>
            </a:extLst>
          </p:cNvPr>
          <p:cNvSpPr/>
          <p:nvPr/>
        </p:nvSpPr>
        <p:spPr>
          <a:xfrm>
            <a:off x="3313000" y="5180822"/>
            <a:ext cx="2686305" cy="374708"/>
          </a:xfrm>
          <a:prstGeom prst="roundRect">
            <a:avLst>
              <a:gd name="adj" fmla="val 8334"/>
            </a:avLst>
          </a:prstGeom>
          <a:solidFill>
            <a:schemeClr val="accent3"/>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a:ln>
                  <a:noFill/>
                </a:ln>
                <a:solidFill>
                  <a:srgbClr val="FFFFFF"/>
                </a:solidFill>
                <a:effectLst/>
                <a:uLnTx/>
                <a:uFillTx/>
                <a:latin typeface="Calibri" panose="020F0502020204030204"/>
                <a:ea typeface="+mn-ea"/>
                <a:cs typeface="+mn-cs"/>
              </a:rPr>
              <a:t>AI</a:t>
            </a:r>
          </a:p>
        </p:txBody>
      </p:sp>
      <p:sp>
        <p:nvSpPr>
          <p:cNvPr id="8" name="Rectangle: Rounded Corners 8">
            <a:extLst>
              <a:ext uri="{FF2B5EF4-FFF2-40B4-BE49-F238E27FC236}">
                <a16:creationId xmlns:a16="http://schemas.microsoft.com/office/drawing/2014/main" id="{D3005210-6F1B-BB96-303A-4B73531D5BF9}"/>
              </a:ext>
            </a:extLst>
          </p:cNvPr>
          <p:cNvSpPr/>
          <p:nvPr/>
        </p:nvSpPr>
        <p:spPr>
          <a:xfrm>
            <a:off x="332306" y="5195512"/>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91416" tIns="45708" rIns="91416" bIns="45708"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panose="020F0502020204030204"/>
                <a:ea typeface="+mn-ea"/>
                <a:cs typeface="+mn-cs"/>
              </a:rPr>
              <a:t>Listings Management</a:t>
            </a:r>
            <a:endParaRPr kumimoji="0" lang="en-US" sz="10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9" name="Rectangle: Rounded Corners 8">
            <a:extLst>
              <a:ext uri="{FF2B5EF4-FFF2-40B4-BE49-F238E27FC236}">
                <a16:creationId xmlns:a16="http://schemas.microsoft.com/office/drawing/2014/main" id="{2F2F237F-0F25-E470-AADB-7763F01E7625}"/>
              </a:ext>
            </a:extLst>
          </p:cNvPr>
          <p:cNvSpPr/>
          <p:nvPr/>
        </p:nvSpPr>
        <p:spPr>
          <a:xfrm>
            <a:off x="332306" y="5669641"/>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91416" tIns="45708" rIns="91416" bIns="45708"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a:ea typeface="Calibri"/>
                <a:cs typeface="Calibri"/>
              </a:rPr>
              <a:t>Reputation Management</a:t>
            </a:r>
          </a:p>
        </p:txBody>
      </p:sp>
      <p:sp>
        <p:nvSpPr>
          <p:cNvPr id="10" name="Rectangle: Rounded Corners 8">
            <a:extLst>
              <a:ext uri="{FF2B5EF4-FFF2-40B4-BE49-F238E27FC236}">
                <a16:creationId xmlns:a16="http://schemas.microsoft.com/office/drawing/2014/main" id="{B7ECFF4E-FE09-D6A0-F014-9167F3FB53D4}"/>
              </a:ext>
            </a:extLst>
          </p:cNvPr>
          <p:cNvSpPr/>
          <p:nvPr/>
        </p:nvSpPr>
        <p:spPr>
          <a:xfrm>
            <a:off x="6208266" y="2946383"/>
            <a:ext cx="2746054"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panose="020F0502020204030204"/>
                <a:ea typeface="+mn-ea"/>
                <a:cs typeface="+mn-cs"/>
              </a:rPr>
              <a:t>Deviceless Payments &amp; Text to Pay</a:t>
            </a:r>
          </a:p>
        </p:txBody>
      </p:sp>
      <p:sp>
        <p:nvSpPr>
          <p:cNvPr id="6" name="Rectangle: Rounded Corners 8">
            <a:extLst>
              <a:ext uri="{FF2B5EF4-FFF2-40B4-BE49-F238E27FC236}">
                <a16:creationId xmlns:a16="http://schemas.microsoft.com/office/drawing/2014/main" id="{B6293A8C-E290-3299-140F-5BCABAD9C568}"/>
              </a:ext>
            </a:extLst>
          </p:cNvPr>
          <p:cNvSpPr/>
          <p:nvPr/>
        </p:nvSpPr>
        <p:spPr>
          <a:xfrm>
            <a:off x="341377" y="2064274"/>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a:ea typeface="Calibri"/>
                <a:cs typeface="Calibri"/>
              </a:rPr>
              <a:t>270/271 Eligibility</a:t>
            </a:r>
          </a:p>
        </p:txBody>
      </p:sp>
      <p:sp>
        <p:nvSpPr>
          <p:cNvPr id="11" name="Rectangle: Rounded Corners 8">
            <a:extLst>
              <a:ext uri="{FF2B5EF4-FFF2-40B4-BE49-F238E27FC236}">
                <a16:creationId xmlns:a16="http://schemas.microsoft.com/office/drawing/2014/main" id="{AC08581E-EEBE-4265-0FB2-FDB0F16D0464}"/>
              </a:ext>
            </a:extLst>
          </p:cNvPr>
          <p:cNvSpPr/>
          <p:nvPr/>
        </p:nvSpPr>
        <p:spPr>
          <a:xfrm>
            <a:off x="341376" y="2492333"/>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a:ea typeface="Calibri"/>
                <a:cs typeface="Calibri"/>
              </a:rPr>
              <a:t>Patient Estimation</a:t>
            </a:r>
          </a:p>
        </p:txBody>
      </p:sp>
      <p:sp>
        <p:nvSpPr>
          <p:cNvPr id="12" name="Rectangle: Rounded Corners 8">
            <a:extLst>
              <a:ext uri="{FF2B5EF4-FFF2-40B4-BE49-F238E27FC236}">
                <a16:creationId xmlns:a16="http://schemas.microsoft.com/office/drawing/2014/main" id="{C471F5B4-ED7C-D66E-4B00-7EAA41F36994}"/>
              </a:ext>
            </a:extLst>
          </p:cNvPr>
          <p:cNvSpPr/>
          <p:nvPr/>
        </p:nvSpPr>
        <p:spPr>
          <a:xfrm>
            <a:off x="341376" y="2932321"/>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a:ea typeface="Calibri"/>
                <a:cs typeface="Calibri"/>
              </a:rPr>
              <a:t>Medical Necessity</a:t>
            </a:r>
          </a:p>
        </p:txBody>
      </p:sp>
      <p:sp>
        <p:nvSpPr>
          <p:cNvPr id="13" name="Rectangle: Rounded Corners 8">
            <a:extLst>
              <a:ext uri="{FF2B5EF4-FFF2-40B4-BE49-F238E27FC236}">
                <a16:creationId xmlns:a16="http://schemas.microsoft.com/office/drawing/2014/main" id="{CA269CCB-8CDE-2E17-EC95-F86124FE4CE7}"/>
              </a:ext>
            </a:extLst>
          </p:cNvPr>
          <p:cNvSpPr/>
          <p:nvPr/>
        </p:nvSpPr>
        <p:spPr>
          <a:xfrm>
            <a:off x="341376" y="3390768"/>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a:ea typeface="Calibri"/>
                <a:cs typeface="Calibri"/>
              </a:rPr>
              <a:t>Registration Quality Assurance</a:t>
            </a:r>
          </a:p>
        </p:txBody>
      </p:sp>
      <p:sp>
        <p:nvSpPr>
          <p:cNvPr id="28" name="Rectangle: Rounded Corners 8">
            <a:extLst>
              <a:ext uri="{FF2B5EF4-FFF2-40B4-BE49-F238E27FC236}">
                <a16:creationId xmlns:a16="http://schemas.microsoft.com/office/drawing/2014/main" id="{400F822A-42D3-F89E-7E76-93B386B0BEA5}"/>
              </a:ext>
            </a:extLst>
          </p:cNvPr>
          <p:cNvSpPr/>
          <p:nvPr/>
        </p:nvSpPr>
        <p:spPr>
          <a:xfrm>
            <a:off x="6208266" y="3877018"/>
            <a:ext cx="2746054"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91416" tIns="45708" rIns="91416" bIns="45708"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panose="020F0502020204030204"/>
                <a:ea typeface="+mn-ea"/>
                <a:cs typeface="+mn-cs"/>
              </a:rPr>
              <a:t>PCI Compliant Payment Tech &amp; Devices</a:t>
            </a:r>
          </a:p>
        </p:txBody>
      </p:sp>
      <p:sp>
        <p:nvSpPr>
          <p:cNvPr id="37" name="Rectangle: Rounded Corners 8">
            <a:extLst>
              <a:ext uri="{FF2B5EF4-FFF2-40B4-BE49-F238E27FC236}">
                <a16:creationId xmlns:a16="http://schemas.microsoft.com/office/drawing/2014/main" id="{1ADD690F-2F0F-412E-897D-9C0B5C325A9E}"/>
              </a:ext>
            </a:extLst>
          </p:cNvPr>
          <p:cNvSpPr/>
          <p:nvPr/>
        </p:nvSpPr>
        <p:spPr>
          <a:xfrm>
            <a:off x="9149306" y="6078849"/>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panose="020F0502020204030204"/>
                <a:ea typeface="+mn-ea"/>
                <a:cs typeface="+mn-cs"/>
              </a:rPr>
              <a:t>Affordability &amp; Charity Scoring</a:t>
            </a:r>
          </a:p>
        </p:txBody>
      </p:sp>
      <p:sp>
        <p:nvSpPr>
          <p:cNvPr id="40" name="Rectangle: Rounded Corners 39">
            <a:extLst>
              <a:ext uri="{FF2B5EF4-FFF2-40B4-BE49-F238E27FC236}">
                <a16:creationId xmlns:a16="http://schemas.microsoft.com/office/drawing/2014/main" id="{CB5D6C87-3A6A-3021-F53F-4AA401566AD7}"/>
              </a:ext>
            </a:extLst>
          </p:cNvPr>
          <p:cNvSpPr/>
          <p:nvPr/>
        </p:nvSpPr>
        <p:spPr>
          <a:xfrm>
            <a:off x="350445" y="6106284"/>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91416" tIns="45708" rIns="91416" bIns="45708"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a:ea typeface="Calibri"/>
                <a:cs typeface="Calibri"/>
              </a:rPr>
              <a:t>Clinical Libraries &amp; Taxonomy</a:t>
            </a:r>
          </a:p>
        </p:txBody>
      </p:sp>
      <p:sp>
        <p:nvSpPr>
          <p:cNvPr id="41" name="Rectangle: Rounded Corners 8">
            <a:extLst>
              <a:ext uri="{FF2B5EF4-FFF2-40B4-BE49-F238E27FC236}">
                <a16:creationId xmlns:a16="http://schemas.microsoft.com/office/drawing/2014/main" id="{B0F492A1-9244-4F52-671F-B6927AA29C90}"/>
              </a:ext>
            </a:extLst>
          </p:cNvPr>
          <p:cNvSpPr/>
          <p:nvPr/>
        </p:nvSpPr>
        <p:spPr>
          <a:xfrm>
            <a:off x="332305" y="4298939"/>
            <a:ext cx="2686305" cy="374708"/>
          </a:xfrm>
          <a:prstGeom prst="roundRect">
            <a:avLst>
              <a:gd name="adj" fmla="val 8334"/>
            </a:avLst>
          </a:prstGeom>
          <a:solidFill>
            <a:schemeClr val="accent3"/>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a:ln>
                  <a:noFill/>
                </a:ln>
                <a:solidFill>
                  <a:srgbClr val="FFFFFF"/>
                </a:solidFill>
                <a:effectLst/>
                <a:uLnTx/>
                <a:uFillTx/>
                <a:latin typeface="Calibri" panose="020F0502020204030204"/>
                <a:ea typeface="+mn-ea"/>
                <a:cs typeface="+mn-cs"/>
              </a:rPr>
              <a:t>Data Management</a:t>
            </a:r>
          </a:p>
        </p:txBody>
      </p:sp>
      <p:sp>
        <p:nvSpPr>
          <p:cNvPr id="43" name="Rectangle: Rounded Corners 8">
            <a:extLst>
              <a:ext uri="{FF2B5EF4-FFF2-40B4-BE49-F238E27FC236}">
                <a16:creationId xmlns:a16="http://schemas.microsoft.com/office/drawing/2014/main" id="{CD9113AC-EB52-4DAD-E00B-257BC50F1E04}"/>
              </a:ext>
            </a:extLst>
          </p:cNvPr>
          <p:cNvSpPr/>
          <p:nvPr/>
        </p:nvSpPr>
        <p:spPr>
          <a:xfrm>
            <a:off x="3294861" y="4322166"/>
            <a:ext cx="2686305" cy="347292"/>
          </a:xfrm>
          <a:prstGeom prst="roundRect">
            <a:avLst>
              <a:gd name="adj" fmla="val 8334"/>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3852"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02024"/>
                </a:solidFill>
                <a:effectLst/>
                <a:uLnTx/>
                <a:uFillTx/>
                <a:latin typeface="Calibri"/>
                <a:ea typeface="Calibri"/>
                <a:cs typeface="Calibri"/>
              </a:rPr>
              <a:t>Co-Pay and Pre-Service Payments</a:t>
            </a:r>
          </a:p>
        </p:txBody>
      </p:sp>
    </p:spTree>
    <p:extLst>
      <p:ext uri="{BB962C8B-B14F-4D97-AF65-F5344CB8AC3E}">
        <p14:creationId xmlns:p14="http://schemas.microsoft.com/office/powerpoint/2010/main" val="2110231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CAC17-112E-51FE-DB60-D984FA4EF1F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3B931FF-0BDA-4493-B4C7-D93FEE722343}"/>
              </a:ext>
            </a:extLst>
          </p:cNvPr>
          <p:cNvSpPr>
            <a:spLocks noGrp="1"/>
          </p:cNvSpPr>
          <p:nvPr>
            <p:ph type="title"/>
          </p:nvPr>
        </p:nvSpPr>
        <p:spPr/>
        <p:txBody>
          <a:bodyPr/>
          <a:lstStyle/>
          <a:p>
            <a:r>
              <a:rPr lang="en-US" kern="1200">
                <a:latin typeface="+mn-lt"/>
              </a:rPr>
              <a:t>Where should we go next to support your evolution?</a:t>
            </a:r>
            <a:br>
              <a:rPr lang="en-US" kern="1200">
                <a:latin typeface="+mn-lt"/>
              </a:rPr>
            </a:br>
            <a:endParaRPr lang="en-US">
              <a:latin typeface="+mn-lt"/>
            </a:endParaRPr>
          </a:p>
        </p:txBody>
      </p:sp>
      <p:grpSp>
        <p:nvGrpSpPr>
          <p:cNvPr id="7" name="Group 6">
            <a:extLst>
              <a:ext uri="{FF2B5EF4-FFF2-40B4-BE49-F238E27FC236}">
                <a16:creationId xmlns:a16="http://schemas.microsoft.com/office/drawing/2014/main" id="{52BB4E0A-5C6F-ACCC-1CA7-2F14BF488CDA}"/>
              </a:ext>
            </a:extLst>
          </p:cNvPr>
          <p:cNvGrpSpPr/>
          <p:nvPr/>
        </p:nvGrpSpPr>
        <p:grpSpPr>
          <a:xfrm>
            <a:off x="7754786" y="3907653"/>
            <a:ext cx="517267" cy="2027609"/>
            <a:chOff x="507976" y="2967761"/>
            <a:chExt cx="517267" cy="2027609"/>
          </a:xfrm>
          <a:solidFill>
            <a:schemeClr val="accent5"/>
          </a:solidFill>
        </p:grpSpPr>
        <p:grpSp>
          <p:nvGrpSpPr>
            <p:cNvPr id="8" name="Group 7">
              <a:extLst>
                <a:ext uri="{FF2B5EF4-FFF2-40B4-BE49-F238E27FC236}">
                  <a16:creationId xmlns:a16="http://schemas.microsoft.com/office/drawing/2014/main" id="{EEB71B49-F475-E194-BF7F-E826FF05A94E}"/>
                </a:ext>
              </a:extLst>
            </p:cNvPr>
            <p:cNvGrpSpPr/>
            <p:nvPr/>
          </p:nvGrpSpPr>
          <p:grpSpPr>
            <a:xfrm>
              <a:off x="507977" y="2967761"/>
              <a:ext cx="505631" cy="505631"/>
              <a:chOff x="820340" y="2306369"/>
              <a:chExt cx="505631" cy="505631"/>
            </a:xfrm>
            <a:grpFill/>
          </p:grpSpPr>
          <p:sp>
            <p:nvSpPr>
              <p:cNvPr id="21" name="Graphic 9" descr="Badge Follow with solid fill">
                <a:extLst>
                  <a:ext uri="{FF2B5EF4-FFF2-40B4-BE49-F238E27FC236}">
                    <a16:creationId xmlns:a16="http://schemas.microsoft.com/office/drawing/2014/main" id="{E96A97D9-B71B-5FC7-4A0A-CDF324EF77E7}"/>
                  </a:ext>
                </a:extLst>
              </p:cNvPr>
              <p:cNvSpPr/>
              <p:nvPr/>
            </p:nvSpPr>
            <p:spPr>
              <a:xfrm rot="16200000">
                <a:off x="820340" y="2306369"/>
                <a:ext cx="505631" cy="505631"/>
              </a:xfrm>
              <a:prstGeom prst="ellipse">
                <a:avLst/>
              </a:prstGeom>
              <a:grpFill/>
              <a:ln w="12700"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panose="020B0503020202020204" pitchFamily="34" charset="0"/>
                  <a:ea typeface="+mn-ea"/>
                  <a:cs typeface="+mn-cs"/>
                </a:endParaRPr>
              </a:p>
            </p:txBody>
          </p:sp>
          <p:sp>
            <p:nvSpPr>
              <p:cNvPr id="22" name="Graphic 9" descr="Badge Follow with solid fill">
                <a:extLst>
                  <a:ext uri="{FF2B5EF4-FFF2-40B4-BE49-F238E27FC236}">
                    <a16:creationId xmlns:a16="http://schemas.microsoft.com/office/drawing/2014/main" id="{5DFCC34E-9935-42B7-6D16-CB24C6FAC6D9}"/>
                  </a:ext>
                </a:extLst>
              </p:cNvPr>
              <p:cNvSpPr/>
              <p:nvPr/>
            </p:nvSpPr>
            <p:spPr>
              <a:xfrm rot="16200000">
                <a:off x="1023365" y="2435243"/>
                <a:ext cx="45013" cy="247882"/>
              </a:xfrm>
              <a:custGeom>
                <a:avLst/>
                <a:gdLst>
                  <a:gd name="connsiteX0" fmla="*/ 252816 w 505631"/>
                  <a:gd name="connsiteY0" fmla="*/ 0 h 505631"/>
                  <a:gd name="connsiteX1" fmla="*/ 0 w 505631"/>
                  <a:gd name="connsiteY1" fmla="*/ 252816 h 505631"/>
                  <a:gd name="connsiteX2" fmla="*/ 252816 w 505631"/>
                  <a:gd name="connsiteY2" fmla="*/ 505631 h 505631"/>
                  <a:gd name="connsiteX3" fmla="*/ 505631 w 505631"/>
                  <a:gd name="connsiteY3" fmla="*/ 252816 h 505631"/>
                  <a:gd name="connsiteX4" fmla="*/ 505631 w 505631"/>
                  <a:gd name="connsiteY4" fmla="*/ 252789 h 505631"/>
                  <a:gd name="connsiteX5" fmla="*/ 253015 w 505631"/>
                  <a:gd name="connsiteY5" fmla="*/ 0 h 505631"/>
                  <a:gd name="connsiteX6" fmla="*/ 252816 w 505631"/>
                  <a:gd name="connsiteY6" fmla="*/ 0 h 505631"/>
                  <a:gd name="connsiteX7" fmla="*/ 376757 w 505631"/>
                  <a:gd name="connsiteY7" fmla="*/ 275322 h 505631"/>
                  <a:gd name="connsiteX8" fmla="*/ 275322 w 505631"/>
                  <a:gd name="connsiteY8" fmla="*/ 275322 h 505631"/>
                  <a:gd name="connsiteX9" fmla="*/ 275322 w 505631"/>
                  <a:gd name="connsiteY9" fmla="*/ 376730 h 505631"/>
                  <a:gd name="connsiteX10" fmla="*/ 230309 w 505631"/>
                  <a:gd name="connsiteY10" fmla="*/ 376730 h 505631"/>
                  <a:gd name="connsiteX11" fmla="*/ 230309 w 505631"/>
                  <a:gd name="connsiteY11" fmla="*/ 275295 h 505631"/>
                  <a:gd name="connsiteX12" fmla="*/ 128874 w 505631"/>
                  <a:gd name="connsiteY12" fmla="*/ 275295 h 505631"/>
                  <a:gd name="connsiteX13" fmla="*/ 128874 w 505631"/>
                  <a:gd name="connsiteY13" fmla="*/ 230283 h 505631"/>
                  <a:gd name="connsiteX14" fmla="*/ 230309 w 505631"/>
                  <a:gd name="connsiteY14" fmla="*/ 230283 h 505631"/>
                  <a:gd name="connsiteX15" fmla="*/ 230309 w 505631"/>
                  <a:gd name="connsiteY15" fmla="*/ 128848 h 505631"/>
                  <a:gd name="connsiteX16" fmla="*/ 275322 w 505631"/>
                  <a:gd name="connsiteY16" fmla="*/ 128848 h 505631"/>
                  <a:gd name="connsiteX17" fmla="*/ 275322 w 505631"/>
                  <a:gd name="connsiteY17" fmla="*/ 230283 h 505631"/>
                  <a:gd name="connsiteX18" fmla="*/ 376757 w 505631"/>
                  <a:gd name="connsiteY18" fmla="*/ 230283 h 505631"/>
                  <a:gd name="connsiteX0" fmla="*/ 253015 w 505631"/>
                  <a:gd name="connsiteY0" fmla="*/ 0 h 505631"/>
                  <a:gd name="connsiteX1" fmla="*/ 0 w 505631"/>
                  <a:gd name="connsiteY1" fmla="*/ 252816 h 505631"/>
                  <a:gd name="connsiteX2" fmla="*/ 252816 w 505631"/>
                  <a:gd name="connsiteY2" fmla="*/ 505631 h 505631"/>
                  <a:gd name="connsiteX3" fmla="*/ 505631 w 505631"/>
                  <a:gd name="connsiteY3" fmla="*/ 252816 h 505631"/>
                  <a:gd name="connsiteX4" fmla="*/ 505631 w 505631"/>
                  <a:gd name="connsiteY4" fmla="*/ 252789 h 505631"/>
                  <a:gd name="connsiteX5" fmla="*/ 253015 w 505631"/>
                  <a:gd name="connsiteY5" fmla="*/ 0 h 505631"/>
                  <a:gd name="connsiteX6" fmla="*/ 376757 w 505631"/>
                  <a:gd name="connsiteY6" fmla="*/ 275322 h 505631"/>
                  <a:gd name="connsiteX7" fmla="*/ 275322 w 505631"/>
                  <a:gd name="connsiteY7" fmla="*/ 275322 h 505631"/>
                  <a:gd name="connsiteX8" fmla="*/ 275322 w 505631"/>
                  <a:gd name="connsiteY8" fmla="*/ 376730 h 505631"/>
                  <a:gd name="connsiteX9" fmla="*/ 230309 w 505631"/>
                  <a:gd name="connsiteY9" fmla="*/ 376730 h 505631"/>
                  <a:gd name="connsiteX10" fmla="*/ 230309 w 505631"/>
                  <a:gd name="connsiteY10" fmla="*/ 275295 h 505631"/>
                  <a:gd name="connsiteX11" fmla="*/ 128874 w 505631"/>
                  <a:gd name="connsiteY11" fmla="*/ 275295 h 505631"/>
                  <a:gd name="connsiteX12" fmla="*/ 128874 w 505631"/>
                  <a:gd name="connsiteY12" fmla="*/ 230283 h 505631"/>
                  <a:gd name="connsiteX13" fmla="*/ 230309 w 505631"/>
                  <a:gd name="connsiteY13" fmla="*/ 230283 h 505631"/>
                  <a:gd name="connsiteX14" fmla="*/ 230309 w 505631"/>
                  <a:gd name="connsiteY14" fmla="*/ 128848 h 505631"/>
                  <a:gd name="connsiteX15" fmla="*/ 275322 w 505631"/>
                  <a:gd name="connsiteY15" fmla="*/ 128848 h 505631"/>
                  <a:gd name="connsiteX16" fmla="*/ 275322 w 505631"/>
                  <a:gd name="connsiteY16" fmla="*/ 230283 h 505631"/>
                  <a:gd name="connsiteX17" fmla="*/ 376757 w 505631"/>
                  <a:gd name="connsiteY17" fmla="*/ 230283 h 505631"/>
                  <a:gd name="connsiteX18" fmla="*/ 376757 w 505631"/>
                  <a:gd name="connsiteY18" fmla="*/ 275322 h 505631"/>
                  <a:gd name="connsiteX0" fmla="*/ 253015 w 505631"/>
                  <a:gd name="connsiteY0" fmla="*/ 0 h 505631"/>
                  <a:gd name="connsiteX1" fmla="*/ 0 w 505631"/>
                  <a:gd name="connsiteY1" fmla="*/ 252816 h 505631"/>
                  <a:gd name="connsiteX2" fmla="*/ 252816 w 505631"/>
                  <a:gd name="connsiteY2" fmla="*/ 505631 h 505631"/>
                  <a:gd name="connsiteX3" fmla="*/ 505631 w 505631"/>
                  <a:gd name="connsiteY3" fmla="*/ 252816 h 505631"/>
                  <a:gd name="connsiteX4" fmla="*/ 253015 w 505631"/>
                  <a:gd name="connsiteY4" fmla="*/ 0 h 505631"/>
                  <a:gd name="connsiteX5" fmla="*/ 376757 w 505631"/>
                  <a:gd name="connsiteY5" fmla="*/ 275322 h 505631"/>
                  <a:gd name="connsiteX6" fmla="*/ 275322 w 505631"/>
                  <a:gd name="connsiteY6" fmla="*/ 275322 h 505631"/>
                  <a:gd name="connsiteX7" fmla="*/ 275322 w 505631"/>
                  <a:gd name="connsiteY7" fmla="*/ 376730 h 505631"/>
                  <a:gd name="connsiteX8" fmla="*/ 230309 w 505631"/>
                  <a:gd name="connsiteY8" fmla="*/ 376730 h 505631"/>
                  <a:gd name="connsiteX9" fmla="*/ 230309 w 505631"/>
                  <a:gd name="connsiteY9" fmla="*/ 275295 h 505631"/>
                  <a:gd name="connsiteX10" fmla="*/ 128874 w 505631"/>
                  <a:gd name="connsiteY10" fmla="*/ 275295 h 505631"/>
                  <a:gd name="connsiteX11" fmla="*/ 128874 w 505631"/>
                  <a:gd name="connsiteY11" fmla="*/ 230283 h 505631"/>
                  <a:gd name="connsiteX12" fmla="*/ 230309 w 505631"/>
                  <a:gd name="connsiteY12" fmla="*/ 230283 h 505631"/>
                  <a:gd name="connsiteX13" fmla="*/ 230309 w 505631"/>
                  <a:gd name="connsiteY13" fmla="*/ 128848 h 505631"/>
                  <a:gd name="connsiteX14" fmla="*/ 275322 w 505631"/>
                  <a:gd name="connsiteY14" fmla="*/ 128848 h 505631"/>
                  <a:gd name="connsiteX15" fmla="*/ 275322 w 505631"/>
                  <a:gd name="connsiteY15" fmla="*/ 230283 h 505631"/>
                  <a:gd name="connsiteX16" fmla="*/ 376757 w 505631"/>
                  <a:gd name="connsiteY16" fmla="*/ 230283 h 505631"/>
                  <a:gd name="connsiteX17" fmla="*/ 376757 w 505631"/>
                  <a:gd name="connsiteY17" fmla="*/ 275322 h 505631"/>
                  <a:gd name="connsiteX0" fmla="*/ 253015 w 505631"/>
                  <a:gd name="connsiteY0" fmla="*/ 0 h 376730"/>
                  <a:gd name="connsiteX1" fmla="*/ 0 w 505631"/>
                  <a:gd name="connsiteY1" fmla="*/ 252816 h 376730"/>
                  <a:gd name="connsiteX2" fmla="*/ 505631 w 505631"/>
                  <a:gd name="connsiteY2" fmla="*/ 252816 h 376730"/>
                  <a:gd name="connsiteX3" fmla="*/ 253015 w 505631"/>
                  <a:gd name="connsiteY3" fmla="*/ 0 h 376730"/>
                  <a:gd name="connsiteX4" fmla="*/ 376757 w 505631"/>
                  <a:gd name="connsiteY4" fmla="*/ 275322 h 376730"/>
                  <a:gd name="connsiteX5" fmla="*/ 275322 w 505631"/>
                  <a:gd name="connsiteY5" fmla="*/ 275322 h 376730"/>
                  <a:gd name="connsiteX6" fmla="*/ 275322 w 505631"/>
                  <a:gd name="connsiteY6" fmla="*/ 376730 h 376730"/>
                  <a:gd name="connsiteX7" fmla="*/ 230309 w 505631"/>
                  <a:gd name="connsiteY7" fmla="*/ 376730 h 376730"/>
                  <a:gd name="connsiteX8" fmla="*/ 230309 w 505631"/>
                  <a:gd name="connsiteY8" fmla="*/ 275295 h 376730"/>
                  <a:gd name="connsiteX9" fmla="*/ 128874 w 505631"/>
                  <a:gd name="connsiteY9" fmla="*/ 275295 h 376730"/>
                  <a:gd name="connsiteX10" fmla="*/ 128874 w 505631"/>
                  <a:gd name="connsiteY10" fmla="*/ 230283 h 376730"/>
                  <a:gd name="connsiteX11" fmla="*/ 230309 w 505631"/>
                  <a:gd name="connsiteY11" fmla="*/ 230283 h 376730"/>
                  <a:gd name="connsiteX12" fmla="*/ 230309 w 505631"/>
                  <a:gd name="connsiteY12" fmla="*/ 128848 h 376730"/>
                  <a:gd name="connsiteX13" fmla="*/ 275322 w 505631"/>
                  <a:gd name="connsiteY13" fmla="*/ 128848 h 376730"/>
                  <a:gd name="connsiteX14" fmla="*/ 275322 w 505631"/>
                  <a:gd name="connsiteY14" fmla="*/ 230283 h 376730"/>
                  <a:gd name="connsiteX15" fmla="*/ 376757 w 505631"/>
                  <a:gd name="connsiteY15" fmla="*/ 230283 h 376730"/>
                  <a:gd name="connsiteX16" fmla="*/ 376757 w 505631"/>
                  <a:gd name="connsiteY16" fmla="*/ 275322 h 376730"/>
                  <a:gd name="connsiteX0" fmla="*/ 124141 w 376757"/>
                  <a:gd name="connsiteY0" fmla="*/ 0 h 376730"/>
                  <a:gd name="connsiteX1" fmla="*/ 376757 w 376757"/>
                  <a:gd name="connsiteY1" fmla="*/ 252816 h 376730"/>
                  <a:gd name="connsiteX2" fmla="*/ 124141 w 376757"/>
                  <a:gd name="connsiteY2" fmla="*/ 0 h 376730"/>
                  <a:gd name="connsiteX3" fmla="*/ 247883 w 376757"/>
                  <a:gd name="connsiteY3" fmla="*/ 275322 h 376730"/>
                  <a:gd name="connsiteX4" fmla="*/ 146448 w 376757"/>
                  <a:gd name="connsiteY4" fmla="*/ 275322 h 376730"/>
                  <a:gd name="connsiteX5" fmla="*/ 146448 w 376757"/>
                  <a:gd name="connsiteY5" fmla="*/ 376730 h 376730"/>
                  <a:gd name="connsiteX6" fmla="*/ 101435 w 376757"/>
                  <a:gd name="connsiteY6" fmla="*/ 376730 h 376730"/>
                  <a:gd name="connsiteX7" fmla="*/ 101435 w 376757"/>
                  <a:gd name="connsiteY7" fmla="*/ 275295 h 376730"/>
                  <a:gd name="connsiteX8" fmla="*/ 0 w 376757"/>
                  <a:gd name="connsiteY8" fmla="*/ 275295 h 376730"/>
                  <a:gd name="connsiteX9" fmla="*/ 0 w 376757"/>
                  <a:gd name="connsiteY9" fmla="*/ 230283 h 376730"/>
                  <a:gd name="connsiteX10" fmla="*/ 101435 w 376757"/>
                  <a:gd name="connsiteY10" fmla="*/ 230283 h 376730"/>
                  <a:gd name="connsiteX11" fmla="*/ 101435 w 376757"/>
                  <a:gd name="connsiteY11" fmla="*/ 128848 h 376730"/>
                  <a:gd name="connsiteX12" fmla="*/ 146448 w 376757"/>
                  <a:gd name="connsiteY12" fmla="*/ 128848 h 376730"/>
                  <a:gd name="connsiteX13" fmla="*/ 146448 w 376757"/>
                  <a:gd name="connsiteY13" fmla="*/ 230283 h 376730"/>
                  <a:gd name="connsiteX14" fmla="*/ 247883 w 376757"/>
                  <a:gd name="connsiteY14" fmla="*/ 230283 h 376730"/>
                  <a:gd name="connsiteX15" fmla="*/ 247883 w 376757"/>
                  <a:gd name="connsiteY15" fmla="*/ 275322 h 376730"/>
                  <a:gd name="connsiteX0" fmla="*/ 247883 w 247883"/>
                  <a:gd name="connsiteY0" fmla="*/ 146474 h 247882"/>
                  <a:gd name="connsiteX1" fmla="*/ 146448 w 247883"/>
                  <a:gd name="connsiteY1" fmla="*/ 146474 h 247882"/>
                  <a:gd name="connsiteX2" fmla="*/ 146448 w 247883"/>
                  <a:gd name="connsiteY2" fmla="*/ 247882 h 247882"/>
                  <a:gd name="connsiteX3" fmla="*/ 101435 w 247883"/>
                  <a:gd name="connsiteY3" fmla="*/ 247882 h 247882"/>
                  <a:gd name="connsiteX4" fmla="*/ 101435 w 247883"/>
                  <a:gd name="connsiteY4" fmla="*/ 146447 h 247882"/>
                  <a:gd name="connsiteX5" fmla="*/ 0 w 247883"/>
                  <a:gd name="connsiteY5" fmla="*/ 146447 h 247882"/>
                  <a:gd name="connsiteX6" fmla="*/ 0 w 247883"/>
                  <a:gd name="connsiteY6" fmla="*/ 101435 h 247882"/>
                  <a:gd name="connsiteX7" fmla="*/ 101435 w 247883"/>
                  <a:gd name="connsiteY7" fmla="*/ 101435 h 247882"/>
                  <a:gd name="connsiteX8" fmla="*/ 101435 w 247883"/>
                  <a:gd name="connsiteY8" fmla="*/ 0 h 247882"/>
                  <a:gd name="connsiteX9" fmla="*/ 146448 w 247883"/>
                  <a:gd name="connsiteY9" fmla="*/ 0 h 247882"/>
                  <a:gd name="connsiteX10" fmla="*/ 146448 w 247883"/>
                  <a:gd name="connsiteY10" fmla="*/ 101435 h 247882"/>
                  <a:gd name="connsiteX11" fmla="*/ 247883 w 247883"/>
                  <a:gd name="connsiteY11" fmla="*/ 101435 h 247882"/>
                  <a:gd name="connsiteX12" fmla="*/ 247883 w 247883"/>
                  <a:gd name="connsiteY12" fmla="*/ 146474 h 247882"/>
                  <a:gd name="connsiteX0" fmla="*/ 247883 w 247883"/>
                  <a:gd name="connsiteY0" fmla="*/ 146474 h 247882"/>
                  <a:gd name="connsiteX1" fmla="*/ 146448 w 247883"/>
                  <a:gd name="connsiteY1" fmla="*/ 146474 h 247882"/>
                  <a:gd name="connsiteX2" fmla="*/ 146448 w 247883"/>
                  <a:gd name="connsiteY2" fmla="*/ 247882 h 247882"/>
                  <a:gd name="connsiteX3" fmla="*/ 101435 w 247883"/>
                  <a:gd name="connsiteY3" fmla="*/ 247882 h 247882"/>
                  <a:gd name="connsiteX4" fmla="*/ 101435 w 247883"/>
                  <a:gd name="connsiteY4" fmla="*/ 146447 h 247882"/>
                  <a:gd name="connsiteX5" fmla="*/ 0 w 247883"/>
                  <a:gd name="connsiteY5" fmla="*/ 146447 h 247882"/>
                  <a:gd name="connsiteX6" fmla="*/ 0 w 247883"/>
                  <a:gd name="connsiteY6" fmla="*/ 101435 h 247882"/>
                  <a:gd name="connsiteX7" fmla="*/ 101435 w 247883"/>
                  <a:gd name="connsiteY7" fmla="*/ 101435 h 247882"/>
                  <a:gd name="connsiteX8" fmla="*/ 101435 w 247883"/>
                  <a:gd name="connsiteY8" fmla="*/ 0 h 247882"/>
                  <a:gd name="connsiteX9" fmla="*/ 146448 w 247883"/>
                  <a:gd name="connsiteY9" fmla="*/ 0 h 247882"/>
                  <a:gd name="connsiteX10" fmla="*/ 146448 w 247883"/>
                  <a:gd name="connsiteY10" fmla="*/ 101435 h 247882"/>
                  <a:gd name="connsiteX11" fmla="*/ 247883 w 247883"/>
                  <a:gd name="connsiteY11" fmla="*/ 146474 h 247882"/>
                  <a:gd name="connsiteX0" fmla="*/ 146448 w 146448"/>
                  <a:gd name="connsiteY0" fmla="*/ 101435 h 247882"/>
                  <a:gd name="connsiteX1" fmla="*/ 146448 w 146448"/>
                  <a:gd name="connsiteY1" fmla="*/ 146474 h 247882"/>
                  <a:gd name="connsiteX2" fmla="*/ 146448 w 146448"/>
                  <a:gd name="connsiteY2" fmla="*/ 247882 h 247882"/>
                  <a:gd name="connsiteX3" fmla="*/ 101435 w 146448"/>
                  <a:gd name="connsiteY3" fmla="*/ 247882 h 247882"/>
                  <a:gd name="connsiteX4" fmla="*/ 101435 w 146448"/>
                  <a:gd name="connsiteY4" fmla="*/ 146447 h 247882"/>
                  <a:gd name="connsiteX5" fmla="*/ 0 w 146448"/>
                  <a:gd name="connsiteY5" fmla="*/ 146447 h 247882"/>
                  <a:gd name="connsiteX6" fmla="*/ 0 w 146448"/>
                  <a:gd name="connsiteY6" fmla="*/ 101435 h 247882"/>
                  <a:gd name="connsiteX7" fmla="*/ 101435 w 146448"/>
                  <a:gd name="connsiteY7" fmla="*/ 101435 h 247882"/>
                  <a:gd name="connsiteX8" fmla="*/ 101435 w 146448"/>
                  <a:gd name="connsiteY8" fmla="*/ 0 h 247882"/>
                  <a:gd name="connsiteX9" fmla="*/ 146448 w 146448"/>
                  <a:gd name="connsiteY9" fmla="*/ 0 h 247882"/>
                  <a:gd name="connsiteX10" fmla="*/ 146448 w 146448"/>
                  <a:gd name="connsiteY10" fmla="*/ 101435 h 247882"/>
                  <a:gd name="connsiteX0" fmla="*/ 146448 w 146448"/>
                  <a:gd name="connsiteY0" fmla="*/ 101435 h 247882"/>
                  <a:gd name="connsiteX1" fmla="*/ 146448 w 146448"/>
                  <a:gd name="connsiteY1" fmla="*/ 146474 h 247882"/>
                  <a:gd name="connsiteX2" fmla="*/ 146448 w 146448"/>
                  <a:gd name="connsiteY2" fmla="*/ 247882 h 247882"/>
                  <a:gd name="connsiteX3" fmla="*/ 101435 w 146448"/>
                  <a:gd name="connsiteY3" fmla="*/ 247882 h 247882"/>
                  <a:gd name="connsiteX4" fmla="*/ 101435 w 146448"/>
                  <a:gd name="connsiteY4" fmla="*/ 146447 h 247882"/>
                  <a:gd name="connsiteX5" fmla="*/ 0 w 146448"/>
                  <a:gd name="connsiteY5" fmla="*/ 146447 h 247882"/>
                  <a:gd name="connsiteX6" fmla="*/ 101435 w 146448"/>
                  <a:gd name="connsiteY6" fmla="*/ 101435 h 247882"/>
                  <a:gd name="connsiteX7" fmla="*/ 101435 w 146448"/>
                  <a:gd name="connsiteY7" fmla="*/ 0 h 247882"/>
                  <a:gd name="connsiteX8" fmla="*/ 146448 w 146448"/>
                  <a:gd name="connsiteY8" fmla="*/ 0 h 247882"/>
                  <a:gd name="connsiteX9" fmla="*/ 146448 w 146448"/>
                  <a:gd name="connsiteY9" fmla="*/ 101435 h 247882"/>
                  <a:gd name="connsiteX0" fmla="*/ 45013 w 45013"/>
                  <a:gd name="connsiteY0" fmla="*/ 101435 h 247882"/>
                  <a:gd name="connsiteX1" fmla="*/ 45013 w 45013"/>
                  <a:gd name="connsiteY1" fmla="*/ 146474 h 247882"/>
                  <a:gd name="connsiteX2" fmla="*/ 45013 w 45013"/>
                  <a:gd name="connsiteY2" fmla="*/ 247882 h 247882"/>
                  <a:gd name="connsiteX3" fmla="*/ 0 w 45013"/>
                  <a:gd name="connsiteY3" fmla="*/ 247882 h 247882"/>
                  <a:gd name="connsiteX4" fmla="*/ 0 w 45013"/>
                  <a:gd name="connsiteY4" fmla="*/ 146447 h 247882"/>
                  <a:gd name="connsiteX5" fmla="*/ 0 w 45013"/>
                  <a:gd name="connsiteY5" fmla="*/ 101435 h 247882"/>
                  <a:gd name="connsiteX6" fmla="*/ 0 w 45013"/>
                  <a:gd name="connsiteY6" fmla="*/ 0 h 247882"/>
                  <a:gd name="connsiteX7" fmla="*/ 45013 w 45013"/>
                  <a:gd name="connsiteY7" fmla="*/ 0 h 247882"/>
                  <a:gd name="connsiteX8" fmla="*/ 45013 w 45013"/>
                  <a:gd name="connsiteY8" fmla="*/ 101435 h 247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013" h="247882">
                    <a:moveTo>
                      <a:pt x="45013" y="101435"/>
                    </a:moveTo>
                    <a:lnTo>
                      <a:pt x="45013" y="146474"/>
                    </a:lnTo>
                    <a:lnTo>
                      <a:pt x="45013" y="247882"/>
                    </a:lnTo>
                    <a:lnTo>
                      <a:pt x="0" y="247882"/>
                    </a:lnTo>
                    <a:lnTo>
                      <a:pt x="0" y="146447"/>
                    </a:lnTo>
                    <a:lnTo>
                      <a:pt x="0" y="101435"/>
                    </a:lnTo>
                    <a:lnTo>
                      <a:pt x="0" y="0"/>
                    </a:lnTo>
                    <a:lnTo>
                      <a:pt x="45013" y="0"/>
                    </a:lnTo>
                    <a:lnTo>
                      <a:pt x="45013" y="101435"/>
                    </a:lnTo>
                    <a:close/>
                  </a:path>
                </a:pathLst>
              </a:custGeom>
              <a:solidFill>
                <a:schemeClr val="bg1"/>
              </a:solidFill>
              <a:ln w="664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panose="020B0503020202020204" pitchFamily="34" charset="0"/>
                  <a:ea typeface="+mn-ea"/>
                  <a:cs typeface="+mn-cs"/>
                </a:endParaRPr>
              </a:p>
            </p:txBody>
          </p:sp>
          <p:grpSp>
            <p:nvGrpSpPr>
              <p:cNvPr id="23" name="Group 22">
                <a:extLst>
                  <a:ext uri="{FF2B5EF4-FFF2-40B4-BE49-F238E27FC236}">
                    <a16:creationId xmlns:a16="http://schemas.microsoft.com/office/drawing/2014/main" id="{4BDB65CA-68BE-11AA-7CC8-0855D09A6FEF}"/>
                  </a:ext>
                </a:extLst>
              </p:cNvPr>
              <p:cNvGrpSpPr/>
              <p:nvPr/>
            </p:nvGrpSpPr>
            <p:grpSpPr>
              <a:xfrm>
                <a:off x="1087946" y="2449734"/>
                <a:ext cx="146304" cy="146884"/>
                <a:chOff x="1086455" y="2453169"/>
                <a:chExt cx="146304" cy="146884"/>
              </a:xfrm>
              <a:grpFill/>
            </p:grpSpPr>
            <p:cxnSp>
              <p:nvCxnSpPr>
                <p:cNvPr id="24" name="Straight Connector 23">
                  <a:extLst>
                    <a:ext uri="{FF2B5EF4-FFF2-40B4-BE49-F238E27FC236}">
                      <a16:creationId xmlns:a16="http://schemas.microsoft.com/office/drawing/2014/main" id="{2540BF61-1193-CC74-5A9D-439CF7F57547}"/>
                    </a:ext>
                  </a:extLst>
                </p:cNvPr>
                <p:cNvCxnSpPr>
                  <a:cxnSpLocks/>
                </p:cNvCxnSpPr>
                <p:nvPr/>
              </p:nvCxnSpPr>
              <p:spPr>
                <a:xfrm rot="2700000" flipH="1">
                  <a:off x="1086455" y="2526321"/>
                  <a:ext cx="146304" cy="0"/>
                </a:xfrm>
                <a:prstGeom prst="line">
                  <a:avLst/>
                </a:prstGeom>
                <a:grpFill/>
                <a:ln w="476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2B16729-5968-D500-47CF-B8E65FBB3D06}"/>
                    </a:ext>
                  </a:extLst>
                </p:cNvPr>
                <p:cNvCxnSpPr>
                  <a:cxnSpLocks/>
                </p:cNvCxnSpPr>
                <p:nvPr/>
              </p:nvCxnSpPr>
              <p:spPr>
                <a:xfrm rot="18900000">
                  <a:off x="1086455" y="2600053"/>
                  <a:ext cx="146304" cy="0"/>
                </a:xfrm>
                <a:prstGeom prst="line">
                  <a:avLst/>
                </a:prstGeom>
                <a:grpFill/>
                <a:ln w="47625">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9" name="Group 8">
              <a:extLst>
                <a:ext uri="{FF2B5EF4-FFF2-40B4-BE49-F238E27FC236}">
                  <a16:creationId xmlns:a16="http://schemas.microsoft.com/office/drawing/2014/main" id="{C679FF2F-E973-F0F9-C78F-94BBB3D3DFE0}"/>
                </a:ext>
              </a:extLst>
            </p:cNvPr>
            <p:cNvGrpSpPr/>
            <p:nvPr/>
          </p:nvGrpSpPr>
          <p:grpSpPr>
            <a:xfrm>
              <a:off x="507976" y="3728750"/>
              <a:ext cx="505631" cy="505631"/>
              <a:chOff x="820340" y="2306369"/>
              <a:chExt cx="505631" cy="505631"/>
            </a:xfrm>
            <a:grpFill/>
          </p:grpSpPr>
          <p:sp>
            <p:nvSpPr>
              <p:cNvPr id="16" name="Graphic 9" descr="Badge Follow with solid fill">
                <a:extLst>
                  <a:ext uri="{FF2B5EF4-FFF2-40B4-BE49-F238E27FC236}">
                    <a16:creationId xmlns:a16="http://schemas.microsoft.com/office/drawing/2014/main" id="{F631C811-5863-E194-E81D-2715CF302E62}"/>
                  </a:ext>
                </a:extLst>
              </p:cNvPr>
              <p:cNvSpPr/>
              <p:nvPr/>
            </p:nvSpPr>
            <p:spPr>
              <a:xfrm rot="16200000">
                <a:off x="820340" y="2306369"/>
                <a:ext cx="505631" cy="505631"/>
              </a:xfrm>
              <a:prstGeom prst="ellipse">
                <a:avLst/>
              </a:prstGeom>
              <a:grpFill/>
              <a:ln w="12700"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panose="020B0503020202020204" pitchFamily="34" charset="0"/>
                  <a:ea typeface="+mn-ea"/>
                  <a:cs typeface="+mn-cs"/>
                </a:endParaRPr>
              </a:p>
            </p:txBody>
          </p:sp>
          <p:sp>
            <p:nvSpPr>
              <p:cNvPr id="17" name="Graphic 9" descr="Badge Follow with solid fill">
                <a:extLst>
                  <a:ext uri="{FF2B5EF4-FFF2-40B4-BE49-F238E27FC236}">
                    <a16:creationId xmlns:a16="http://schemas.microsoft.com/office/drawing/2014/main" id="{29F3DDC5-28A3-6E09-B2B5-030CCB8E6746}"/>
                  </a:ext>
                </a:extLst>
              </p:cNvPr>
              <p:cNvSpPr/>
              <p:nvPr/>
            </p:nvSpPr>
            <p:spPr>
              <a:xfrm rot="16200000">
                <a:off x="1023365" y="2435243"/>
                <a:ext cx="45013" cy="247882"/>
              </a:xfrm>
              <a:custGeom>
                <a:avLst/>
                <a:gdLst>
                  <a:gd name="connsiteX0" fmla="*/ 252816 w 505631"/>
                  <a:gd name="connsiteY0" fmla="*/ 0 h 505631"/>
                  <a:gd name="connsiteX1" fmla="*/ 0 w 505631"/>
                  <a:gd name="connsiteY1" fmla="*/ 252816 h 505631"/>
                  <a:gd name="connsiteX2" fmla="*/ 252816 w 505631"/>
                  <a:gd name="connsiteY2" fmla="*/ 505631 h 505631"/>
                  <a:gd name="connsiteX3" fmla="*/ 505631 w 505631"/>
                  <a:gd name="connsiteY3" fmla="*/ 252816 h 505631"/>
                  <a:gd name="connsiteX4" fmla="*/ 505631 w 505631"/>
                  <a:gd name="connsiteY4" fmla="*/ 252789 h 505631"/>
                  <a:gd name="connsiteX5" fmla="*/ 253015 w 505631"/>
                  <a:gd name="connsiteY5" fmla="*/ 0 h 505631"/>
                  <a:gd name="connsiteX6" fmla="*/ 252816 w 505631"/>
                  <a:gd name="connsiteY6" fmla="*/ 0 h 505631"/>
                  <a:gd name="connsiteX7" fmla="*/ 376757 w 505631"/>
                  <a:gd name="connsiteY7" fmla="*/ 275322 h 505631"/>
                  <a:gd name="connsiteX8" fmla="*/ 275322 w 505631"/>
                  <a:gd name="connsiteY8" fmla="*/ 275322 h 505631"/>
                  <a:gd name="connsiteX9" fmla="*/ 275322 w 505631"/>
                  <a:gd name="connsiteY9" fmla="*/ 376730 h 505631"/>
                  <a:gd name="connsiteX10" fmla="*/ 230309 w 505631"/>
                  <a:gd name="connsiteY10" fmla="*/ 376730 h 505631"/>
                  <a:gd name="connsiteX11" fmla="*/ 230309 w 505631"/>
                  <a:gd name="connsiteY11" fmla="*/ 275295 h 505631"/>
                  <a:gd name="connsiteX12" fmla="*/ 128874 w 505631"/>
                  <a:gd name="connsiteY12" fmla="*/ 275295 h 505631"/>
                  <a:gd name="connsiteX13" fmla="*/ 128874 w 505631"/>
                  <a:gd name="connsiteY13" fmla="*/ 230283 h 505631"/>
                  <a:gd name="connsiteX14" fmla="*/ 230309 w 505631"/>
                  <a:gd name="connsiteY14" fmla="*/ 230283 h 505631"/>
                  <a:gd name="connsiteX15" fmla="*/ 230309 w 505631"/>
                  <a:gd name="connsiteY15" fmla="*/ 128848 h 505631"/>
                  <a:gd name="connsiteX16" fmla="*/ 275322 w 505631"/>
                  <a:gd name="connsiteY16" fmla="*/ 128848 h 505631"/>
                  <a:gd name="connsiteX17" fmla="*/ 275322 w 505631"/>
                  <a:gd name="connsiteY17" fmla="*/ 230283 h 505631"/>
                  <a:gd name="connsiteX18" fmla="*/ 376757 w 505631"/>
                  <a:gd name="connsiteY18" fmla="*/ 230283 h 505631"/>
                  <a:gd name="connsiteX0" fmla="*/ 253015 w 505631"/>
                  <a:gd name="connsiteY0" fmla="*/ 0 h 505631"/>
                  <a:gd name="connsiteX1" fmla="*/ 0 w 505631"/>
                  <a:gd name="connsiteY1" fmla="*/ 252816 h 505631"/>
                  <a:gd name="connsiteX2" fmla="*/ 252816 w 505631"/>
                  <a:gd name="connsiteY2" fmla="*/ 505631 h 505631"/>
                  <a:gd name="connsiteX3" fmla="*/ 505631 w 505631"/>
                  <a:gd name="connsiteY3" fmla="*/ 252816 h 505631"/>
                  <a:gd name="connsiteX4" fmla="*/ 505631 w 505631"/>
                  <a:gd name="connsiteY4" fmla="*/ 252789 h 505631"/>
                  <a:gd name="connsiteX5" fmla="*/ 253015 w 505631"/>
                  <a:gd name="connsiteY5" fmla="*/ 0 h 505631"/>
                  <a:gd name="connsiteX6" fmla="*/ 376757 w 505631"/>
                  <a:gd name="connsiteY6" fmla="*/ 275322 h 505631"/>
                  <a:gd name="connsiteX7" fmla="*/ 275322 w 505631"/>
                  <a:gd name="connsiteY7" fmla="*/ 275322 h 505631"/>
                  <a:gd name="connsiteX8" fmla="*/ 275322 w 505631"/>
                  <a:gd name="connsiteY8" fmla="*/ 376730 h 505631"/>
                  <a:gd name="connsiteX9" fmla="*/ 230309 w 505631"/>
                  <a:gd name="connsiteY9" fmla="*/ 376730 h 505631"/>
                  <a:gd name="connsiteX10" fmla="*/ 230309 w 505631"/>
                  <a:gd name="connsiteY10" fmla="*/ 275295 h 505631"/>
                  <a:gd name="connsiteX11" fmla="*/ 128874 w 505631"/>
                  <a:gd name="connsiteY11" fmla="*/ 275295 h 505631"/>
                  <a:gd name="connsiteX12" fmla="*/ 128874 w 505631"/>
                  <a:gd name="connsiteY12" fmla="*/ 230283 h 505631"/>
                  <a:gd name="connsiteX13" fmla="*/ 230309 w 505631"/>
                  <a:gd name="connsiteY13" fmla="*/ 230283 h 505631"/>
                  <a:gd name="connsiteX14" fmla="*/ 230309 w 505631"/>
                  <a:gd name="connsiteY14" fmla="*/ 128848 h 505631"/>
                  <a:gd name="connsiteX15" fmla="*/ 275322 w 505631"/>
                  <a:gd name="connsiteY15" fmla="*/ 128848 h 505631"/>
                  <a:gd name="connsiteX16" fmla="*/ 275322 w 505631"/>
                  <a:gd name="connsiteY16" fmla="*/ 230283 h 505631"/>
                  <a:gd name="connsiteX17" fmla="*/ 376757 w 505631"/>
                  <a:gd name="connsiteY17" fmla="*/ 230283 h 505631"/>
                  <a:gd name="connsiteX18" fmla="*/ 376757 w 505631"/>
                  <a:gd name="connsiteY18" fmla="*/ 275322 h 505631"/>
                  <a:gd name="connsiteX0" fmla="*/ 253015 w 505631"/>
                  <a:gd name="connsiteY0" fmla="*/ 0 h 505631"/>
                  <a:gd name="connsiteX1" fmla="*/ 0 w 505631"/>
                  <a:gd name="connsiteY1" fmla="*/ 252816 h 505631"/>
                  <a:gd name="connsiteX2" fmla="*/ 252816 w 505631"/>
                  <a:gd name="connsiteY2" fmla="*/ 505631 h 505631"/>
                  <a:gd name="connsiteX3" fmla="*/ 505631 w 505631"/>
                  <a:gd name="connsiteY3" fmla="*/ 252816 h 505631"/>
                  <a:gd name="connsiteX4" fmla="*/ 253015 w 505631"/>
                  <a:gd name="connsiteY4" fmla="*/ 0 h 505631"/>
                  <a:gd name="connsiteX5" fmla="*/ 376757 w 505631"/>
                  <a:gd name="connsiteY5" fmla="*/ 275322 h 505631"/>
                  <a:gd name="connsiteX6" fmla="*/ 275322 w 505631"/>
                  <a:gd name="connsiteY6" fmla="*/ 275322 h 505631"/>
                  <a:gd name="connsiteX7" fmla="*/ 275322 w 505631"/>
                  <a:gd name="connsiteY7" fmla="*/ 376730 h 505631"/>
                  <a:gd name="connsiteX8" fmla="*/ 230309 w 505631"/>
                  <a:gd name="connsiteY8" fmla="*/ 376730 h 505631"/>
                  <a:gd name="connsiteX9" fmla="*/ 230309 w 505631"/>
                  <a:gd name="connsiteY9" fmla="*/ 275295 h 505631"/>
                  <a:gd name="connsiteX10" fmla="*/ 128874 w 505631"/>
                  <a:gd name="connsiteY10" fmla="*/ 275295 h 505631"/>
                  <a:gd name="connsiteX11" fmla="*/ 128874 w 505631"/>
                  <a:gd name="connsiteY11" fmla="*/ 230283 h 505631"/>
                  <a:gd name="connsiteX12" fmla="*/ 230309 w 505631"/>
                  <a:gd name="connsiteY12" fmla="*/ 230283 h 505631"/>
                  <a:gd name="connsiteX13" fmla="*/ 230309 w 505631"/>
                  <a:gd name="connsiteY13" fmla="*/ 128848 h 505631"/>
                  <a:gd name="connsiteX14" fmla="*/ 275322 w 505631"/>
                  <a:gd name="connsiteY14" fmla="*/ 128848 h 505631"/>
                  <a:gd name="connsiteX15" fmla="*/ 275322 w 505631"/>
                  <a:gd name="connsiteY15" fmla="*/ 230283 h 505631"/>
                  <a:gd name="connsiteX16" fmla="*/ 376757 w 505631"/>
                  <a:gd name="connsiteY16" fmla="*/ 230283 h 505631"/>
                  <a:gd name="connsiteX17" fmla="*/ 376757 w 505631"/>
                  <a:gd name="connsiteY17" fmla="*/ 275322 h 505631"/>
                  <a:gd name="connsiteX0" fmla="*/ 253015 w 505631"/>
                  <a:gd name="connsiteY0" fmla="*/ 0 h 376730"/>
                  <a:gd name="connsiteX1" fmla="*/ 0 w 505631"/>
                  <a:gd name="connsiteY1" fmla="*/ 252816 h 376730"/>
                  <a:gd name="connsiteX2" fmla="*/ 505631 w 505631"/>
                  <a:gd name="connsiteY2" fmla="*/ 252816 h 376730"/>
                  <a:gd name="connsiteX3" fmla="*/ 253015 w 505631"/>
                  <a:gd name="connsiteY3" fmla="*/ 0 h 376730"/>
                  <a:gd name="connsiteX4" fmla="*/ 376757 w 505631"/>
                  <a:gd name="connsiteY4" fmla="*/ 275322 h 376730"/>
                  <a:gd name="connsiteX5" fmla="*/ 275322 w 505631"/>
                  <a:gd name="connsiteY5" fmla="*/ 275322 h 376730"/>
                  <a:gd name="connsiteX6" fmla="*/ 275322 w 505631"/>
                  <a:gd name="connsiteY6" fmla="*/ 376730 h 376730"/>
                  <a:gd name="connsiteX7" fmla="*/ 230309 w 505631"/>
                  <a:gd name="connsiteY7" fmla="*/ 376730 h 376730"/>
                  <a:gd name="connsiteX8" fmla="*/ 230309 w 505631"/>
                  <a:gd name="connsiteY8" fmla="*/ 275295 h 376730"/>
                  <a:gd name="connsiteX9" fmla="*/ 128874 w 505631"/>
                  <a:gd name="connsiteY9" fmla="*/ 275295 h 376730"/>
                  <a:gd name="connsiteX10" fmla="*/ 128874 w 505631"/>
                  <a:gd name="connsiteY10" fmla="*/ 230283 h 376730"/>
                  <a:gd name="connsiteX11" fmla="*/ 230309 w 505631"/>
                  <a:gd name="connsiteY11" fmla="*/ 230283 h 376730"/>
                  <a:gd name="connsiteX12" fmla="*/ 230309 w 505631"/>
                  <a:gd name="connsiteY12" fmla="*/ 128848 h 376730"/>
                  <a:gd name="connsiteX13" fmla="*/ 275322 w 505631"/>
                  <a:gd name="connsiteY13" fmla="*/ 128848 h 376730"/>
                  <a:gd name="connsiteX14" fmla="*/ 275322 w 505631"/>
                  <a:gd name="connsiteY14" fmla="*/ 230283 h 376730"/>
                  <a:gd name="connsiteX15" fmla="*/ 376757 w 505631"/>
                  <a:gd name="connsiteY15" fmla="*/ 230283 h 376730"/>
                  <a:gd name="connsiteX16" fmla="*/ 376757 w 505631"/>
                  <a:gd name="connsiteY16" fmla="*/ 275322 h 376730"/>
                  <a:gd name="connsiteX0" fmla="*/ 124141 w 376757"/>
                  <a:gd name="connsiteY0" fmla="*/ 0 h 376730"/>
                  <a:gd name="connsiteX1" fmla="*/ 376757 w 376757"/>
                  <a:gd name="connsiteY1" fmla="*/ 252816 h 376730"/>
                  <a:gd name="connsiteX2" fmla="*/ 124141 w 376757"/>
                  <a:gd name="connsiteY2" fmla="*/ 0 h 376730"/>
                  <a:gd name="connsiteX3" fmla="*/ 247883 w 376757"/>
                  <a:gd name="connsiteY3" fmla="*/ 275322 h 376730"/>
                  <a:gd name="connsiteX4" fmla="*/ 146448 w 376757"/>
                  <a:gd name="connsiteY4" fmla="*/ 275322 h 376730"/>
                  <a:gd name="connsiteX5" fmla="*/ 146448 w 376757"/>
                  <a:gd name="connsiteY5" fmla="*/ 376730 h 376730"/>
                  <a:gd name="connsiteX6" fmla="*/ 101435 w 376757"/>
                  <a:gd name="connsiteY6" fmla="*/ 376730 h 376730"/>
                  <a:gd name="connsiteX7" fmla="*/ 101435 w 376757"/>
                  <a:gd name="connsiteY7" fmla="*/ 275295 h 376730"/>
                  <a:gd name="connsiteX8" fmla="*/ 0 w 376757"/>
                  <a:gd name="connsiteY8" fmla="*/ 275295 h 376730"/>
                  <a:gd name="connsiteX9" fmla="*/ 0 w 376757"/>
                  <a:gd name="connsiteY9" fmla="*/ 230283 h 376730"/>
                  <a:gd name="connsiteX10" fmla="*/ 101435 w 376757"/>
                  <a:gd name="connsiteY10" fmla="*/ 230283 h 376730"/>
                  <a:gd name="connsiteX11" fmla="*/ 101435 w 376757"/>
                  <a:gd name="connsiteY11" fmla="*/ 128848 h 376730"/>
                  <a:gd name="connsiteX12" fmla="*/ 146448 w 376757"/>
                  <a:gd name="connsiteY12" fmla="*/ 128848 h 376730"/>
                  <a:gd name="connsiteX13" fmla="*/ 146448 w 376757"/>
                  <a:gd name="connsiteY13" fmla="*/ 230283 h 376730"/>
                  <a:gd name="connsiteX14" fmla="*/ 247883 w 376757"/>
                  <a:gd name="connsiteY14" fmla="*/ 230283 h 376730"/>
                  <a:gd name="connsiteX15" fmla="*/ 247883 w 376757"/>
                  <a:gd name="connsiteY15" fmla="*/ 275322 h 376730"/>
                  <a:gd name="connsiteX0" fmla="*/ 247883 w 247883"/>
                  <a:gd name="connsiteY0" fmla="*/ 146474 h 247882"/>
                  <a:gd name="connsiteX1" fmla="*/ 146448 w 247883"/>
                  <a:gd name="connsiteY1" fmla="*/ 146474 h 247882"/>
                  <a:gd name="connsiteX2" fmla="*/ 146448 w 247883"/>
                  <a:gd name="connsiteY2" fmla="*/ 247882 h 247882"/>
                  <a:gd name="connsiteX3" fmla="*/ 101435 w 247883"/>
                  <a:gd name="connsiteY3" fmla="*/ 247882 h 247882"/>
                  <a:gd name="connsiteX4" fmla="*/ 101435 w 247883"/>
                  <a:gd name="connsiteY4" fmla="*/ 146447 h 247882"/>
                  <a:gd name="connsiteX5" fmla="*/ 0 w 247883"/>
                  <a:gd name="connsiteY5" fmla="*/ 146447 h 247882"/>
                  <a:gd name="connsiteX6" fmla="*/ 0 w 247883"/>
                  <a:gd name="connsiteY6" fmla="*/ 101435 h 247882"/>
                  <a:gd name="connsiteX7" fmla="*/ 101435 w 247883"/>
                  <a:gd name="connsiteY7" fmla="*/ 101435 h 247882"/>
                  <a:gd name="connsiteX8" fmla="*/ 101435 w 247883"/>
                  <a:gd name="connsiteY8" fmla="*/ 0 h 247882"/>
                  <a:gd name="connsiteX9" fmla="*/ 146448 w 247883"/>
                  <a:gd name="connsiteY9" fmla="*/ 0 h 247882"/>
                  <a:gd name="connsiteX10" fmla="*/ 146448 w 247883"/>
                  <a:gd name="connsiteY10" fmla="*/ 101435 h 247882"/>
                  <a:gd name="connsiteX11" fmla="*/ 247883 w 247883"/>
                  <a:gd name="connsiteY11" fmla="*/ 101435 h 247882"/>
                  <a:gd name="connsiteX12" fmla="*/ 247883 w 247883"/>
                  <a:gd name="connsiteY12" fmla="*/ 146474 h 247882"/>
                  <a:gd name="connsiteX0" fmla="*/ 247883 w 247883"/>
                  <a:gd name="connsiteY0" fmla="*/ 146474 h 247882"/>
                  <a:gd name="connsiteX1" fmla="*/ 146448 w 247883"/>
                  <a:gd name="connsiteY1" fmla="*/ 146474 h 247882"/>
                  <a:gd name="connsiteX2" fmla="*/ 146448 w 247883"/>
                  <a:gd name="connsiteY2" fmla="*/ 247882 h 247882"/>
                  <a:gd name="connsiteX3" fmla="*/ 101435 w 247883"/>
                  <a:gd name="connsiteY3" fmla="*/ 247882 h 247882"/>
                  <a:gd name="connsiteX4" fmla="*/ 101435 w 247883"/>
                  <a:gd name="connsiteY4" fmla="*/ 146447 h 247882"/>
                  <a:gd name="connsiteX5" fmla="*/ 0 w 247883"/>
                  <a:gd name="connsiteY5" fmla="*/ 146447 h 247882"/>
                  <a:gd name="connsiteX6" fmla="*/ 0 w 247883"/>
                  <a:gd name="connsiteY6" fmla="*/ 101435 h 247882"/>
                  <a:gd name="connsiteX7" fmla="*/ 101435 w 247883"/>
                  <a:gd name="connsiteY7" fmla="*/ 101435 h 247882"/>
                  <a:gd name="connsiteX8" fmla="*/ 101435 w 247883"/>
                  <a:gd name="connsiteY8" fmla="*/ 0 h 247882"/>
                  <a:gd name="connsiteX9" fmla="*/ 146448 w 247883"/>
                  <a:gd name="connsiteY9" fmla="*/ 0 h 247882"/>
                  <a:gd name="connsiteX10" fmla="*/ 146448 w 247883"/>
                  <a:gd name="connsiteY10" fmla="*/ 101435 h 247882"/>
                  <a:gd name="connsiteX11" fmla="*/ 247883 w 247883"/>
                  <a:gd name="connsiteY11" fmla="*/ 146474 h 247882"/>
                  <a:gd name="connsiteX0" fmla="*/ 146448 w 146448"/>
                  <a:gd name="connsiteY0" fmla="*/ 101435 h 247882"/>
                  <a:gd name="connsiteX1" fmla="*/ 146448 w 146448"/>
                  <a:gd name="connsiteY1" fmla="*/ 146474 h 247882"/>
                  <a:gd name="connsiteX2" fmla="*/ 146448 w 146448"/>
                  <a:gd name="connsiteY2" fmla="*/ 247882 h 247882"/>
                  <a:gd name="connsiteX3" fmla="*/ 101435 w 146448"/>
                  <a:gd name="connsiteY3" fmla="*/ 247882 h 247882"/>
                  <a:gd name="connsiteX4" fmla="*/ 101435 w 146448"/>
                  <a:gd name="connsiteY4" fmla="*/ 146447 h 247882"/>
                  <a:gd name="connsiteX5" fmla="*/ 0 w 146448"/>
                  <a:gd name="connsiteY5" fmla="*/ 146447 h 247882"/>
                  <a:gd name="connsiteX6" fmla="*/ 0 w 146448"/>
                  <a:gd name="connsiteY6" fmla="*/ 101435 h 247882"/>
                  <a:gd name="connsiteX7" fmla="*/ 101435 w 146448"/>
                  <a:gd name="connsiteY7" fmla="*/ 101435 h 247882"/>
                  <a:gd name="connsiteX8" fmla="*/ 101435 w 146448"/>
                  <a:gd name="connsiteY8" fmla="*/ 0 h 247882"/>
                  <a:gd name="connsiteX9" fmla="*/ 146448 w 146448"/>
                  <a:gd name="connsiteY9" fmla="*/ 0 h 247882"/>
                  <a:gd name="connsiteX10" fmla="*/ 146448 w 146448"/>
                  <a:gd name="connsiteY10" fmla="*/ 101435 h 247882"/>
                  <a:gd name="connsiteX0" fmla="*/ 146448 w 146448"/>
                  <a:gd name="connsiteY0" fmla="*/ 101435 h 247882"/>
                  <a:gd name="connsiteX1" fmla="*/ 146448 w 146448"/>
                  <a:gd name="connsiteY1" fmla="*/ 146474 h 247882"/>
                  <a:gd name="connsiteX2" fmla="*/ 146448 w 146448"/>
                  <a:gd name="connsiteY2" fmla="*/ 247882 h 247882"/>
                  <a:gd name="connsiteX3" fmla="*/ 101435 w 146448"/>
                  <a:gd name="connsiteY3" fmla="*/ 247882 h 247882"/>
                  <a:gd name="connsiteX4" fmla="*/ 101435 w 146448"/>
                  <a:gd name="connsiteY4" fmla="*/ 146447 h 247882"/>
                  <a:gd name="connsiteX5" fmla="*/ 0 w 146448"/>
                  <a:gd name="connsiteY5" fmla="*/ 146447 h 247882"/>
                  <a:gd name="connsiteX6" fmla="*/ 101435 w 146448"/>
                  <a:gd name="connsiteY6" fmla="*/ 101435 h 247882"/>
                  <a:gd name="connsiteX7" fmla="*/ 101435 w 146448"/>
                  <a:gd name="connsiteY7" fmla="*/ 0 h 247882"/>
                  <a:gd name="connsiteX8" fmla="*/ 146448 w 146448"/>
                  <a:gd name="connsiteY8" fmla="*/ 0 h 247882"/>
                  <a:gd name="connsiteX9" fmla="*/ 146448 w 146448"/>
                  <a:gd name="connsiteY9" fmla="*/ 101435 h 247882"/>
                  <a:gd name="connsiteX0" fmla="*/ 45013 w 45013"/>
                  <a:gd name="connsiteY0" fmla="*/ 101435 h 247882"/>
                  <a:gd name="connsiteX1" fmla="*/ 45013 w 45013"/>
                  <a:gd name="connsiteY1" fmla="*/ 146474 h 247882"/>
                  <a:gd name="connsiteX2" fmla="*/ 45013 w 45013"/>
                  <a:gd name="connsiteY2" fmla="*/ 247882 h 247882"/>
                  <a:gd name="connsiteX3" fmla="*/ 0 w 45013"/>
                  <a:gd name="connsiteY3" fmla="*/ 247882 h 247882"/>
                  <a:gd name="connsiteX4" fmla="*/ 0 w 45013"/>
                  <a:gd name="connsiteY4" fmla="*/ 146447 h 247882"/>
                  <a:gd name="connsiteX5" fmla="*/ 0 w 45013"/>
                  <a:gd name="connsiteY5" fmla="*/ 101435 h 247882"/>
                  <a:gd name="connsiteX6" fmla="*/ 0 w 45013"/>
                  <a:gd name="connsiteY6" fmla="*/ 0 h 247882"/>
                  <a:gd name="connsiteX7" fmla="*/ 45013 w 45013"/>
                  <a:gd name="connsiteY7" fmla="*/ 0 h 247882"/>
                  <a:gd name="connsiteX8" fmla="*/ 45013 w 45013"/>
                  <a:gd name="connsiteY8" fmla="*/ 101435 h 247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013" h="247882">
                    <a:moveTo>
                      <a:pt x="45013" y="101435"/>
                    </a:moveTo>
                    <a:lnTo>
                      <a:pt x="45013" y="146474"/>
                    </a:lnTo>
                    <a:lnTo>
                      <a:pt x="45013" y="247882"/>
                    </a:lnTo>
                    <a:lnTo>
                      <a:pt x="0" y="247882"/>
                    </a:lnTo>
                    <a:lnTo>
                      <a:pt x="0" y="146447"/>
                    </a:lnTo>
                    <a:lnTo>
                      <a:pt x="0" y="101435"/>
                    </a:lnTo>
                    <a:lnTo>
                      <a:pt x="0" y="0"/>
                    </a:lnTo>
                    <a:lnTo>
                      <a:pt x="45013" y="0"/>
                    </a:lnTo>
                    <a:lnTo>
                      <a:pt x="45013" y="101435"/>
                    </a:lnTo>
                    <a:close/>
                  </a:path>
                </a:pathLst>
              </a:custGeom>
              <a:solidFill>
                <a:schemeClr val="bg1"/>
              </a:solidFill>
              <a:ln w="664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panose="020B0503020202020204" pitchFamily="34" charset="0"/>
                  <a:ea typeface="+mn-ea"/>
                  <a:cs typeface="+mn-cs"/>
                </a:endParaRPr>
              </a:p>
            </p:txBody>
          </p:sp>
          <p:grpSp>
            <p:nvGrpSpPr>
              <p:cNvPr id="18" name="Group 17">
                <a:extLst>
                  <a:ext uri="{FF2B5EF4-FFF2-40B4-BE49-F238E27FC236}">
                    <a16:creationId xmlns:a16="http://schemas.microsoft.com/office/drawing/2014/main" id="{C43D5396-4E30-4AB4-8C3D-4770B5A90610}"/>
                  </a:ext>
                </a:extLst>
              </p:cNvPr>
              <p:cNvGrpSpPr/>
              <p:nvPr/>
            </p:nvGrpSpPr>
            <p:grpSpPr>
              <a:xfrm>
                <a:off x="1087946" y="2449734"/>
                <a:ext cx="146304" cy="146884"/>
                <a:chOff x="1086455" y="2453169"/>
                <a:chExt cx="146304" cy="146884"/>
              </a:xfrm>
              <a:grpFill/>
            </p:grpSpPr>
            <p:cxnSp>
              <p:nvCxnSpPr>
                <p:cNvPr id="19" name="Straight Connector 18">
                  <a:extLst>
                    <a:ext uri="{FF2B5EF4-FFF2-40B4-BE49-F238E27FC236}">
                      <a16:creationId xmlns:a16="http://schemas.microsoft.com/office/drawing/2014/main" id="{3B77005F-D2F0-80D9-269A-E61365C3B5DC}"/>
                    </a:ext>
                  </a:extLst>
                </p:cNvPr>
                <p:cNvCxnSpPr>
                  <a:cxnSpLocks/>
                </p:cNvCxnSpPr>
                <p:nvPr/>
              </p:nvCxnSpPr>
              <p:spPr>
                <a:xfrm rot="2700000" flipH="1">
                  <a:off x="1086455" y="2526321"/>
                  <a:ext cx="146304" cy="0"/>
                </a:xfrm>
                <a:prstGeom prst="line">
                  <a:avLst/>
                </a:prstGeom>
                <a:grpFill/>
                <a:ln w="476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C93CA6B-282A-E2E7-84A3-4E9F37E04287}"/>
                    </a:ext>
                  </a:extLst>
                </p:cNvPr>
                <p:cNvCxnSpPr>
                  <a:cxnSpLocks/>
                </p:cNvCxnSpPr>
                <p:nvPr/>
              </p:nvCxnSpPr>
              <p:spPr>
                <a:xfrm rot="18900000">
                  <a:off x="1086455" y="2600053"/>
                  <a:ext cx="146304" cy="0"/>
                </a:xfrm>
                <a:prstGeom prst="line">
                  <a:avLst/>
                </a:prstGeom>
                <a:grpFill/>
                <a:ln w="47625">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10" name="Group 9">
              <a:extLst>
                <a:ext uri="{FF2B5EF4-FFF2-40B4-BE49-F238E27FC236}">
                  <a16:creationId xmlns:a16="http://schemas.microsoft.com/office/drawing/2014/main" id="{E652C440-C801-F73D-7A7D-52A507F17448}"/>
                </a:ext>
              </a:extLst>
            </p:cNvPr>
            <p:cNvGrpSpPr/>
            <p:nvPr/>
          </p:nvGrpSpPr>
          <p:grpSpPr>
            <a:xfrm>
              <a:off x="519612" y="4489739"/>
              <a:ext cx="505631" cy="505631"/>
              <a:chOff x="820340" y="2306369"/>
              <a:chExt cx="505631" cy="505631"/>
            </a:xfrm>
            <a:grpFill/>
          </p:grpSpPr>
          <p:sp>
            <p:nvSpPr>
              <p:cNvPr id="11" name="Graphic 9" descr="Badge Follow with solid fill">
                <a:extLst>
                  <a:ext uri="{FF2B5EF4-FFF2-40B4-BE49-F238E27FC236}">
                    <a16:creationId xmlns:a16="http://schemas.microsoft.com/office/drawing/2014/main" id="{B53CB69B-5A5D-CC35-1BF3-6CE0896E8884}"/>
                  </a:ext>
                </a:extLst>
              </p:cNvPr>
              <p:cNvSpPr/>
              <p:nvPr/>
            </p:nvSpPr>
            <p:spPr>
              <a:xfrm rot="16200000">
                <a:off x="820340" y="2306369"/>
                <a:ext cx="505631" cy="505631"/>
              </a:xfrm>
              <a:prstGeom prst="ellipse">
                <a:avLst/>
              </a:prstGeom>
              <a:grpFill/>
              <a:ln w="12700"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panose="020B0503020202020204" pitchFamily="34" charset="0"/>
                  <a:ea typeface="+mn-ea"/>
                  <a:cs typeface="+mn-cs"/>
                </a:endParaRPr>
              </a:p>
            </p:txBody>
          </p:sp>
          <p:sp>
            <p:nvSpPr>
              <p:cNvPr id="12" name="Graphic 9" descr="Badge Follow with solid fill">
                <a:extLst>
                  <a:ext uri="{FF2B5EF4-FFF2-40B4-BE49-F238E27FC236}">
                    <a16:creationId xmlns:a16="http://schemas.microsoft.com/office/drawing/2014/main" id="{700C9561-6FEA-0FC9-DEE7-9388D80F6DDB}"/>
                  </a:ext>
                </a:extLst>
              </p:cNvPr>
              <p:cNvSpPr/>
              <p:nvPr/>
            </p:nvSpPr>
            <p:spPr>
              <a:xfrm rot="16200000">
                <a:off x="1023365" y="2435243"/>
                <a:ext cx="45013" cy="247882"/>
              </a:xfrm>
              <a:custGeom>
                <a:avLst/>
                <a:gdLst>
                  <a:gd name="connsiteX0" fmla="*/ 252816 w 505631"/>
                  <a:gd name="connsiteY0" fmla="*/ 0 h 505631"/>
                  <a:gd name="connsiteX1" fmla="*/ 0 w 505631"/>
                  <a:gd name="connsiteY1" fmla="*/ 252816 h 505631"/>
                  <a:gd name="connsiteX2" fmla="*/ 252816 w 505631"/>
                  <a:gd name="connsiteY2" fmla="*/ 505631 h 505631"/>
                  <a:gd name="connsiteX3" fmla="*/ 505631 w 505631"/>
                  <a:gd name="connsiteY3" fmla="*/ 252816 h 505631"/>
                  <a:gd name="connsiteX4" fmla="*/ 505631 w 505631"/>
                  <a:gd name="connsiteY4" fmla="*/ 252789 h 505631"/>
                  <a:gd name="connsiteX5" fmla="*/ 253015 w 505631"/>
                  <a:gd name="connsiteY5" fmla="*/ 0 h 505631"/>
                  <a:gd name="connsiteX6" fmla="*/ 252816 w 505631"/>
                  <a:gd name="connsiteY6" fmla="*/ 0 h 505631"/>
                  <a:gd name="connsiteX7" fmla="*/ 376757 w 505631"/>
                  <a:gd name="connsiteY7" fmla="*/ 275322 h 505631"/>
                  <a:gd name="connsiteX8" fmla="*/ 275322 w 505631"/>
                  <a:gd name="connsiteY8" fmla="*/ 275322 h 505631"/>
                  <a:gd name="connsiteX9" fmla="*/ 275322 w 505631"/>
                  <a:gd name="connsiteY9" fmla="*/ 376730 h 505631"/>
                  <a:gd name="connsiteX10" fmla="*/ 230309 w 505631"/>
                  <a:gd name="connsiteY10" fmla="*/ 376730 h 505631"/>
                  <a:gd name="connsiteX11" fmla="*/ 230309 w 505631"/>
                  <a:gd name="connsiteY11" fmla="*/ 275295 h 505631"/>
                  <a:gd name="connsiteX12" fmla="*/ 128874 w 505631"/>
                  <a:gd name="connsiteY12" fmla="*/ 275295 h 505631"/>
                  <a:gd name="connsiteX13" fmla="*/ 128874 w 505631"/>
                  <a:gd name="connsiteY13" fmla="*/ 230283 h 505631"/>
                  <a:gd name="connsiteX14" fmla="*/ 230309 w 505631"/>
                  <a:gd name="connsiteY14" fmla="*/ 230283 h 505631"/>
                  <a:gd name="connsiteX15" fmla="*/ 230309 w 505631"/>
                  <a:gd name="connsiteY15" fmla="*/ 128848 h 505631"/>
                  <a:gd name="connsiteX16" fmla="*/ 275322 w 505631"/>
                  <a:gd name="connsiteY16" fmla="*/ 128848 h 505631"/>
                  <a:gd name="connsiteX17" fmla="*/ 275322 w 505631"/>
                  <a:gd name="connsiteY17" fmla="*/ 230283 h 505631"/>
                  <a:gd name="connsiteX18" fmla="*/ 376757 w 505631"/>
                  <a:gd name="connsiteY18" fmla="*/ 230283 h 505631"/>
                  <a:gd name="connsiteX0" fmla="*/ 253015 w 505631"/>
                  <a:gd name="connsiteY0" fmla="*/ 0 h 505631"/>
                  <a:gd name="connsiteX1" fmla="*/ 0 w 505631"/>
                  <a:gd name="connsiteY1" fmla="*/ 252816 h 505631"/>
                  <a:gd name="connsiteX2" fmla="*/ 252816 w 505631"/>
                  <a:gd name="connsiteY2" fmla="*/ 505631 h 505631"/>
                  <a:gd name="connsiteX3" fmla="*/ 505631 w 505631"/>
                  <a:gd name="connsiteY3" fmla="*/ 252816 h 505631"/>
                  <a:gd name="connsiteX4" fmla="*/ 505631 w 505631"/>
                  <a:gd name="connsiteY4" fmla="*/ 252789 h 505631"/>
                  <a:gd name="connsiteX5" fmla="*/ 253015 w 505631"/>
                  <a:gd name="connsiteY5" fmla="*/ 0 h 505631"/>
                  <a:gd name="connsiteX6" fmla="*/ 376757 w 505631"/>
                  <a:gd name="connsiteY6" fmla="*/ 275322 h 505631"/>
                  <a:gd name="connsiteX7" fmla="*/ 275322 w 505631"/>
                  <a:gd name="connsiteY7" fmla="*/ 275322 h 505631"/>
                  <a:gd name="connsiteX8" fmla="*/ 275322 w 505631"/>
                  <a:gd name="connsiteY8" fmla="*/ 376730 h 505631"/>
                  <a:gd name="connsiteX9" fmla="*/ 230309 w 505631"/>
                  <a:gd name="connsiteY9" fmla="*/ 376730 h 505631"/>
                  <a:gd name="connsiteX10" fmla="*/ 230309 w 505631"/>
                  <a:gd name="connsiteY10" fmla="*/ 275295 h 505631"/>
                  <a:gd name="connsiteX11" fmla="*/ 128874 w 505631"/>
                  <a:gd name="connsiteY11" fmla="*/ 275295 h 505631"/>
                  <a:gd name="connsiteX12" fmla="*/ 128874 w 505631"/>
                  <a:gd name="connsiteY12" fmla="*/ 230283 h 505631"/>
                  <a:gd name="connsiteX13" fmla="*/ 230309 w 505631"/>
                  <a:gd name="connsiteY13" fmla="*/ 230283 h 505631"/>
                  <a:gd name="connsiteX14" fmla="*/ 230309 w 505631"/>
                  <a:gd name="connsiteY14" fmla="*/ 128848 h 505631"/>
                  <a:gd name="connsiteX15" fmla="*/ 275322 w 505631"/>
                  <a:gd name="connsiteY15" fmla="*/ 128848 h 505631"/>
                  <a:gd name="connsiteX16" fmla="*/ 275322 w 505631"/>
                  <a:gd name="connsiteY16" fmla="*/ 230283 h 505631"/>
                  <a:gd name="connsiteX17" fmla="*/ 376757 w 505631"/>
                  <a:gd name="connsiteY17" fmla="*/ 230283 h 505631"/>
                  <a:gd name="connsiteX18" fmla="*/ 376757 w 505631"/>
                  <a:gd name="connsiteY18" fmla="*/ 275322 h 505631"/>
                  <a:gd name="connsiteX0" fmla="*/ 253015 w 505631"/>
                  <a:gd name="connsiteY0" fmla="*/ 0 h 505631"/>
                  <a:gd name="connsiteX1" fmla="*/ 0 w 505631"/>
                  <a:gd name="connsiteY1" fmla="*/ 252816 h 505631"/>
                  <a:gd name="connsiteX2" fmla="*/ 252816 w 505631"/>
                  <a:gd name="connsiteY2" fmla="*/ 505631 h 505631"/>
                  <a:gd name="connsiteX3" fmla="*/ 505631 w 505631"/>
                  <a:gd name="connsiteY3" fmla="*/ 252816 h 505631"/>
                  <a:gd name="connsiteX4" fmla="*/ 253015 w 505631"/>
                  <a:gd name="connsiteY4" fmla="*/ 0 h 505631"/>
                  <a:gd name="connsiteX5" fmla="*/ 376757 w 505631"/>
                  <a:gd name="connsiteY5" fmla="*/ 275322 h 505631"/>
                  <a:gd name="connsiteX6" fmla="*/ 275322 w 505631"/>
                  <a:gd name="connsiteY6" fmla="*/ 275322 h 505631"/>
                  <a:gd name="connsiteX7" fmla="*/ 275322 w 505631"/>
                  <a:gd name="connsiteY7" fmla="*/ 376730 h 505631"/>
                  <a:gd name="connsiteX8" fmla="*/ 230309 w 505631"/>
                  <a:gd name="connsiteY8" fmla="*/ 376730 h 505631"/>
                  <a:gd name="connsiteX9" fmla="*/ 230309 w 505631"/>
                  <a:gd name="connsiteY9" fmla="*/ 275295 h 505631"/>
                  <a:gd name="connsiteX10" fmla="*/ 128874 w 505631"/>
                  <a:gd name="connsiteY10" fmla="*/ 275295 h 505631"/>
                  <a:gd name="connsiteX11" fmla="*/ 128874 w 505631"/>
                  <a:gd name="connsiteY11" fmla="*/ 230283 h 505631"/>
                  <a:gd name="connsiteX12" fmla="*/ 230309 w 505631"/>
                  <a:gd name="connsiteY12" fmla="*/ 230283 h 505631"/>
                  <a:gd name="connsiteX13" fmla="*/ 230309 w 505631"/>
                  <a:gd name="connsiteY13" fmla="*/ 128848 h 505631"/>
                  <a:gd name="connsiteX14" fmla="*/ 275322 w 505631"/>
                  <a:gd name="connsiteY14" fmla="*/ 128848 h 505631"/>
                  <a:gd name="connsiteX15" fmla="*/ 275322 w 505631"/>
                  <a:gd name="connsiteY15" fmla="*/ 230283 h 505631"/>
                  <a:gd name="connsiteX16" fmla="*/ 376757 w 505631"/>
                  <a:gd name="connsiteY16" fmla="*/ 230283 h 505631"/>
                  <a:gd name="connsiteX17" fmla="*/ 376757 w 505631"/>
                  <a:gd name="connsiteY17" fmla="*/ 275322 h 505631"/>
                  <a:gd name="connsiteX0" fmla="*/ 253015 w 505631"/>
                  <a:gd name="connsiteY0" fmla="*/ 0 h 376730"/>
                  <a:gd name="connsiteX1" fmla="*/ 0 w 505631"/>
                  <a:gd name="connsiteY1" fmla="*/ 252816 h 376730"/>
                  <a:gd name="connsiteX2" fmla="*/ 505631 w 505631"/>
                  <a:gd name="connsiteY2" fmla="*/ 252816 h 376730"/>
                  <a:gd name="connsiteX3" fmla="*/ 253015 w 505631"/>
                  <a:gd name="connsiteY3" fmla="*/ 0 h 376730"/>
                  <a:gd name="connsiteX4" fmla="*/ 376757 w 505631"/>
                  <a:gd name="connsiteY4" fmla="*/ 275322 h 376730"/>
                  <a:gd name="connsiteX5" fmla="*/ 275322 w 505631"/>
                  <a:gd name="connsiteY5" fmla="*/ 275322 h 376730"/>
                  <a:gd name="connsiteX6" fmla="*/ 275322 w 505631"/>
                  <a:gd name="connsiteY6" fmla="*/ 376730 h 376730"/>
                  <a:gd name="connsiteX7" fmla="*/ 230309 w 505631"/>
                  <a:gd name="connsiteY7" fmla="*/ 376730 h 376730"/>
                  <a:gd name="connsiteX8" fmla="*/ 230309 w 505631"/>
                  <a:gd name="connsiteY8" fmla="*/ 275295 h 376730"/>
                  <a:gd name="connsiteX9" fmla="*/ 128874 w 505631"/>
                  <a:gd name="connsiteY9" fmla="*/ 275295 h 376730"/>
                  <a:gd name="connsiteX10" fmla="*/ 128874 w 505631"/>
                  <a:gd name="connsiteY10" fmla="*/ 230283 h 376730"/>
                  <a:gd name="connsiteX11" fmla="*/ 230309 w 505631"/>
                  <a:gd name="connsiteY11" fmla="*/ 230283 h 376730"/>
                  <a:gd name="connsiteX12" fmla="*/ 230309 w 505631"/>
                  <a:gd name="connsiteY12" fmla="*/ 128848 h 376730"/>
                  <a:gd name="connsiteX13" fmla="*/ 275322 w 505631"/>
                  <a:gd name="connsiteY13" fmla="*/ 128848 h 376730"/>
                  <a:gd name="connsiteX14" fmla="*/ 275322 w 505631"/>
                  <a:gd name="connsiteY14" fmla="*/ 230283 h 376730"/>
                  <a:gd name="connsiteX15" fmla="*/ 376757 w 505631"/>
                  <a:gd name="connsiteY15" fmla="*/ 230283 h 376730"/>
                  <a:gd name="connsiteX16" fmla="*/ 376757 w 505631"/>
                  <a:gd name="connsiteY16" fmla="*/ 275322 h 376730"/>
                  <a:gd name="connsiteX0" fmla="*/ 124141 w 376757"/>
                  <a:gd name="connsiteY0" fmla="*/ 0 h 376730"/>
                  <a:gd name="connsiteX1" fmla="*/ 376757 w 376757"/>
                  <a:gd name="connsiteY1" fmla="*/ 252816 h 376730"/>
                  <a:gd name="connsiteX2" fmla="*/ 124141 w 376757"/>
                  <a:gd name="connsiteY2" fmla="*/ 0 h 376730"/>
                  <a:gd name="connsiteX3" fmla="*/ 247883 w 376757"/>
                  <a:gd name="connsiteY3" fmla="*/ 275322 h 376730"/>
                  <a:gd name="connsiteX4" fmla="*/ 146448 w 376757"/>
                  <a:gd name="connsiteY4" fmla="*/ 275322 h 376730"/>
                  <a:gd name="connsiteX5" fmla="*/ 146448 w 376757"/>
                  <a:gd name="connsiteY5" fmla="*/ 376730 h 376730"/>
                  <a:gd name="connsiteX6" fmla="*/ 101435 w 376757"/>
                  <a:gd name="connsiteY6" fmla="*/ 376730 h 376730"/>
                  <a:gd name="connsiteX7" fmla="*/ 101435 w 376757"/>
                  <a:gd name="connsiteY7" fmla="*/ 275295 h 376730"/>
                  <a:gd name="connsiteX8" fmla="*/ 0 w 376757"/>
                  <a:gd name="connsiteY8" fmla="*/ 275295 h 376730"/>
                  <a:gd name="connsiteX9" fmla="*/ 0 w 376757"/>
                  <a:gd name="connsiteY9" fmla="*/ 230283 h 376730"/>
                  <a:gd name="connsiteX10" fmla="*/ 101435 w 376757"/>
                  <a:gd name="connsiteY10" fmla="*/ 230283 h 376730"/>
                  <a:gd name="connsiteX11" fmla="*/ 101435 w 376757"/>
                  <a:gd name="connsiteY11" fmla="*/ 128848 h 376730"/>
                  <a:gd name="connsiteX12" fmla="*/ 146448 w 376757"/>
                  <a:gd name="connsiteY12" fmla="*/ 128848 h 376730"/>
                  <a:gd name="connsiteX13" fmla="*/ 146448 w 376757"/>
                  <a:gd name="connsiteY13" fmla="*/ 230283 h 376730"/>
                  <a:gd name="connsiteX14" fmla="*/ 247883 w 376757"/>
                  <a:gd name="connsiteY14" fmla="*/ 230283 h 376730"/>
                  <a:gd name="connsiteX15" fmla="*/ 247883 w 376757"/>
                  <a:gd name="connsiteY15" fmla="*/ 275322 h 376730"/>
                  <a:gd name="connsiteX0" fmla="*/ 247883 w 247883"/>
                  <a:gd name="connsiteY0" fmla="*/ 146474 h 247882"/>
                  <a:gd name="connsiteX1" fmla="*/ 146448 w 247883"/>
                  <a:gd name="connsiteY1" fmla="*/ 146474 h 247882"/>
                  <a:gd name="connsiteX2" fmla="*/ 146448 w 247883"/>
                  <a:gd name="connsiteY2" fmla="*/ 247882 h 247882"/>
                  <a:gd name="connsiteX3" fmla="*/ 101435 w 247883"/>
                  <a:gd name="connsiteY3" fmla="*/ 247882 h 247882"/>
                  <a:gd name="connsiteX4" fmla="*/ 101435 w 247883"/>
                  <a:gd name="connsiteY4" fmla="*/ 146447 h 247882"/>
                  <a:gd name="connsiteX5" fmla="*/ 0 w 247883"/>
                  <a:gd name="connsiteY5" fmla="*/ 146447 h 247882"/>
                  <a:gd name="connsiteX6" fmla="*/ 0 w 247883"/>
                  <a:gd name="connsiteY6" fmla="*/ 101435 h 247882"/>
                  <a:gd name="connsiteX7" fmla="*/ 101435 w 247883"/>
                  <a:gd name="connsiteY7" fmla="*/ 101435 h 247882"/>
                  <a:gd name="connsiteX8" fmla="*/ 101435 w 247883"/>
                  <a:gd name="connsiteY8" fmla="*/ 0 h 247882"/>
                  <a:gd name="connsiteX9" fmla="*/ 146448 w 247883"/>
                  <a:gd name="connsiteY9" fmla="*/ 0 h 247882"/>
                  <a:gd name="connsiteX10" fmla="*/ 146448 w 247883"/>
                  <a:gd name="connsiteY10" fmla="*/ 101435 h 247882"/>
                  <a:gd name="connsiteX11" fmla="*/ 247883 w 247883"/>
                  <a:gd name="connsiteY11" fmla="*/ 101435 h 247882"/>
                  <a:gd name="connsiteX12" fmla="*/ 247883 w 247883"/>
                  <a:gd name="connsiteY12" fmla="*/ 146474 h 247882"/>
                  <a:gd name="connsiteX0" fmla="*/ 247883 w 247883"/>
                  <a:gd name="connsiteY0" fmla="*/ 146474 h 247882"/>
                  <a:gd name="connsiteX1" fmla="*/ 146448 w 247883"/>
                  <a:gd name="connsiteY1" fmla="*/ 146474 h 247882"/>
                  <a:gd name="connsiteX2" fmla="*/ 146448 w 247883"/>
                  <a:gd name="connsiteY2" fmla="*/ 247882 h 247882"/>
                  <a:gd name="connsiteX3" fmla="*/ 101435 w 247883"/>
                  <a:gd name="connsiteY3" fmla="*/ 247882 h 247882"/>
                  <a:gd name="connsiteX4" fmla="*/ 101435 w 247883"/>
                  <a:gd name="connsiteY4" fmla="*/ 146447 h 247882"/>
                  <a:gd name="connsiteX5" fmla="*/ 0 w 247883"/>
                  <a:gd name="connsiteY5" fmla="*/ 146447 h 247882"/>
                  <a:gd name="connsiteX6" fmla="*/ 0 w 247883"/>
                  <a:gd name="connsiteY6" fmla="*/ 101435 h 247882"/>
                  <a:gd name="connsiteX7" fmla="*/ 101435 w 247883"/>
                  <a:gd name="connsiteY7" fmla="*/ 101435 h 247882"/>
                  <a:gd name="connsiteX8" fmla="*/ 101435 w 247883"/>
                  <a:gd name="connsiteY8" fmla="*/ 0 h 247882"/>
                  <a:gd name="connsiteX9" fmla="*/ 146448 w 247883"/>
                  <a:gd name="connsiteY9" fmla="*/ 0 h 247882"/>
                  <a:gd name="connsiteX10" fmla="*/ 146448 w 247883"/>
                  <a:gd name="connsiteY10" fmla="*/ 101435 h 247882"/>
                  <a:gd name="connsiteX11" fmla="*/ 247883 w 247883"/>
                  <a:gd name="connsiteY11" fmla="*/ 146474 h 247882"/>
                  <a:gd name="connsiteX0" fmla="*/ 146448 w 146448"/>
                  <a:gd name="connsiteY0" fmla="*/ 101435 h 247882"/>
                  <a:gd name="connsiteX1" fmla="*/ 146448 w 146448"/>
                  <a:gd name="connsiteY1" fmla="*/ 146474 h 247882"/>
                  <a:gd name="connsiteX2" fmla="*/ 146448 w 146448"/>
                  <a:gd name="connsiteY2" fmla="*/ 247882 h 247882"/>
                  <a:gd name="connsiteX3" fmla="*/ 101435 w 146448"/>
                  <a:gd name="connsiteY3" fmla="*/ 247882 h 247882"/>
                  <a:gd name="connsiteX4" fmla="*/ 101435 w 146448"/>
                  <a:gd name="connsiteY4" fmla="*/ 146447 h 247882"/>
                  <a:gd name="connsiteX5" fmla="*/ 0 w 146448"/>
                  <a:gd name="connsiteY5" fmla="*/ 146447 h 247882"/>
                  <a:gd name="connsiteX6" fmla="*/ 0 w 146448"/>
                  <a:gd name="connsiteY6" fmla="*/ 101435 h 247882"/>
                  <a:gd name="connsiteX7" fmla="*/ 101435 w 146448"/>
                  <a:gd name="connsiteY7" fmla="*/ 101435 h 247882"/>
                  <a:gd name="connsiteX8" fmla="*/ 101435 w 146448"/>
                  <a:gd name="connsiteY8" fmla="*/ 0 h 247882"/>
                  <a:gd name="connsiteX9" fmla="*/ 146448 w 146448"/>
                  <a:gd name="connsiteY9" fmla="*/ 0 h 247882"/>
                  <a:gd name="connsiteX10" fmla="*/ 146448 w 146448"/>
                  <a:gd name="connsiteY10" fmla="*/ 101435 h 247882"/>
                  <a:gd name="connsiteX0" fmla="*/ 146448 w 146448"/>
                  <a:gd name="connsiteY0" fmla="*/ 101435 h 247882"/>
                  <a:gd name="connsiteX1" fmla="*/ 146448 w 146448"/>
                  <a:gd name="connsiteY1" fmla="*/ 146474 h 247882"/>
                  <a:gd name="connsiteX2" fmla="*/ 146448 w 146448"/>
                  <a:gd name="connsiteY2" fmla="*/ 247882 h 247882"/>
                  <a:gd name="connsiteX3" fmla="*/ 101435 w 146448"/>
                  <a:gd name="connsiteY3" fmla="*/ 247882 h 247882"/>
                  <a:gd name="connsiteX4" fmla="*/ 101435 w 146448"/>
                  <a:gd name="connsiteY4" fmla="*/ 146447 h 247882"/>
                  <a:gd name="connsiteX5" fmla="*/ 0 w 146448"/>
                  <a:gd name="connsiteY5" fmla="*/ 146447 h 247882"/>
                  <a:gd name="connsiteX6" fmla="*/ 101435 w 146448"/>
                  <a:gd name="connsiteY6" fmla="*/ 101435 h 247882"/>
                  <a:gd name="connsiteX7" fmla="*/ 101435 w 146448"/>
                  <a:gd name="connsiteY7" fmla="*/ 0 h 247882"/>
                  <a:gd name="connsiteX8" fmla="*/ 146448 w 146448"/>
                  <a:gd name="connsiteY8" fmla="*/ 0 h 247882"/>
                  <a:gd name="connsiteX9" fmla="*/ 146448 w 146448"/>
                  <a:gd name="connsiteY9" fmla="*/ 101435 h 247882"/>
                  <a:gd name="connsiteX0" fmla="*/ 45013 w 45013"/>
                  <a:gd name="connsiteY0" fmla="*/ 101435 h 247882"/>
                  <a:gd name="connsiteX1" fmla="*/ 45013 w 45013"/>
                  <a:gd name="connsiteY1" fmla="*/ 146474 h 247882"/>
                  <a:gd name="connsiteX2" fmla="*/ 45013 w 45013"/>
                  <a:gd name="connsiteY2" fmla="*/ 247882 h 247882"/>
                  <a:gd name="connsiteX3" fmla="*/ 0 w 45013"/>
                  <a:gd name="connsiteY3" fmla="*/ 247882 h 247882"/>
                  <a:gd name="connsiteX4" fmla="*/ 0 w 45013"/>
                  <a:gd name="connsiteY4" fmla="*/ 146447 h 247882"/>
                  <a:gd name="connsiteX5" fmla="*/ 0 w 45013"/>
                  <a:gd name="connsiteY5" fmla="*/ 101435 h 247882"/>
                  <a:gd name="connsiteX6" fmla="*/ 0 w 45013"/>
                  <a:gd name="connsiteY6" fmla="*/ 0 h 247882"/>
                  <a:gd name="connsiteX7" fmla="*/ 45013 w 45013"/>
                  <a:gd name="connsiteY7" fmla="*/ 0 h 247882"/>
                  <a:gd name="connsiteX8" fmla="*/ 45013 w 45013"/>
                  <a:gd name="connsiteY8" fmla="*/ 101435 h 247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013" h="247882">
                    <a:moveTo>
                      <a:pt x="45013" y="101435"/>
                    </a:moveTo>
                    <a:lnTo>
                      <a:pt x="45013" y="146474"/>
                    </a:lnTo>
                    <a:lnTo>
                      <a:pt x="45013" y="247882"/>
                    </a:lnTo>
                    <a:lnTo>
                      <a:pt x="0" y="247882"/>
                    </a:lnTo>
                    <a:lnTo>
                      <a:pt x="0" y="146447"/>
                    </a:lnTo>
                    <a:lnTo>
                      <a:pt x="0" y="101435"/>
                    </a:lnTo>
                    <a:lnTo>
                      <a:pt x="0" y="0"/>
                    </a:lnTo>
                    <a:lnTo>
                      <a:pt x="45013" y="0"/>
                    </a:lnTo>
                    <a:lnTo>
                      <a:pt x="45013" y="101435"/>
                    </a:lnTo>
                    <a:close/>
                  </a:path>
                </a:pathLst>
              </a:custGeom>
              <a:solidFill>
                <a:schemeClr val="bg1"/>
              </a:solidFill>
              <a:ln w="664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panose="020B0503020202020204" pitchFamily="34" charset="0"/>
                  <a:ea typeface="+mn-ea"/>
                  <a:cs typeface="+mn-cs"/>
                </a:endParaRPr>
              </a:p>
            </p:txBody>
          </p:sp>
          <p:grpSp>
            <p:nvGrpSpPr>
              <p:cNvPr id="13" name="Group 12">
                <a:extLst>
                  <a:ext uri="{FF2B5EF4-FFF2-40B4-BE49-F238E27FC236}">
                    <a16:creationId xmlns:a16="http://schemas.microsoft.com/office/drawing/2014/main" id="{A287E3B6-4E29-BF8E-AAA0-F398A60F11E7}"/>
                  </a:ext>
                </a:extLst>
              </p:cNvPr>
              <p:cNvGrpSpPr/>
              <p:nvPr/>
            </p:nvGrpSpPr>
            <p:grpSpPr>
              <a:xfrm>
                <a:off x="1087946" y="2449734"/>
                <a:ext cx="146304" cy="146884"/>
                <a:chOff x="1086455" y="2453169"/>
                <a:chExt cx="146304" cy="146884"/>
              </a:xfrm>
              <a:grpFill/>
            </p:grpSpPr>
            <p:cxnSp>
              <p:nvCxnSpPr>
                <p:cNvPr id="14" name="Straight Connector 13">
                  <a:extLst>
                    <a:ext uri="{FF2B5EF4-FFF2-40B4-BE49-F238E27FC236}">
                      <a16:creationId xmlns:a16="http://schemas.microsoft.com/office/drawing/2014/main" id="{028A6D03-939F-20E0-C6C4-5C05F011E1CA}"/>
                    </a:ext>
                  </a:extLst>
                </p:cNvPr>
                <p:cNvCxnSpPr>
                  <a:cxnSpLocks/>
                </p:cNvCxnSpPr>
                <p:nvPr/>
              </p:nvCxnSpPr>
              <p:spPr>
                <a:xfrm rot="2700000" flipH="1">
                  <a:off x="1086455" y="2526321"/>
                  <a:ext cx="146304" cy="0"/>
                </a:xfrm>
                <a:prstGeom prst="line">
                  <a:avLst/>
                </a:prstGeom>
                <a:grpFill/>
                <a:ln w="476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DE87840-2067-191E-C542-5F7CD6244F29}"/>
                    </a:ext>
                  </a:extLst>
                </p:cNvPr>
                <p:cNvCxnSpPr>
                  <a:cxnSpLocks/>
                </p:cNvCxnSpPr>
                <p:nvPr/>
              </p:nvCxnSpPr>
              <p:spPr>
                <a:xfrm rot="18900000">
                  <a:off x="1086455" y="2600053"/>
                  <a:ext cx="146304" cy="0"/>
                </a:xfrm>
                <a:prstGeom prst="line">
                  <a:avLst/>
                </a:prstGeom>
                <a:grpFill/>
                <a:ln w="47625">
                  <a:solidFill>
                    <a:schemeClr val="bg1"/>
                  </a:solidFill>
                </a:ln>
              </p:spPr>
              <p:style>
                <a:lnRef idx="1">
                  <a:schemeClr val="accent1"/>
                </a:lnRef>
                <a:fillRef idx="0">
                  <a:schemeClr val="accent1"/>
                </a:fillRef>
                <a:effectRef idx="0">
                  <a:schemeClr val="accent1"/>
                </a:effectRef>
                <a:fontRef idx="minor">
                  <a:schemeClr val="tx1"/>
                </a:fontRef>
              </p:style>
            </p:cxnSp>
          </p:grpSp>
        </p:grpSp>
      </p:grpSp>
      <p:sp>
        <p:nvSpPr>
          <p:cNvPr id="26" name="TextBox 25">
            <a:extLst>
              <a:ext uri="{FF2B5EF4-FFF2-40B4-BE49-F238E27FC236}">
                <a16:creationId xmlns:a16="http://schemas.microsoft.com/office/drawing/2014/main" id="{B23693FF-3921-3534-2FB3-D1620D83782D}"/>
              </a:ext>
            </a:extLst>
          </p:cNvPr>
          <p:cNvSpPr txBox="1"/>
          <p:nvPr/>
        </p:nvSpPr>
        <p:spPr>
          <a:xfrm>
            <a:off x="8319966" y="3968782"/>
            <a:ext cx="3646164"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4671A9">
                    <a:lumMod val="50000"/>
                  </a:srgbClr>
                </a:solidFill>
                <a:effectLst/>
                <a:uLnTx/>
                <a:uFillTx/>
                <a:latin typeface="Avenir Next LT Pro"/>
                <a:ea typeface="+mn-ea"/>
                <a:cs typeface="+mn-cs"/>
              </a:rPr>
              <a:t>Explore a proof of concept</a:t>
            </a:r>
            <a:endParaRPr kumimoji="0" lang="en-US" sz="2000" b="0" i="0" u="none" strike="noStrike" kern="1200" cap="none" spc="0" normalizeH="0" baseline="0" noProof="0">
              <a:ln>
                <a:noFill/>
              </a:ln>
              <a:solidFill>
                <a:srgbClr val="4671A9">
                  <a:lumMod val="50000"/>
                </a:srgbClr>
              </a:solidFill>
              <a:effectLst/>
              <a:uLnTx/>
              <a:uFillTx/>
              <a:latin typeface="Avenir Next LT Pro"/>
              <a:ea typeface="+mn-ea"/>
              <a:cs typeface="Arial"/>
            </a:endParaRPr>
          </a:p>
        </p:txBody>
      </p:sp>
      <p:sp>
        <p:nvSpPr>
          <p:cNvPr id="27" name="TextBox 26">
            <a:extLst>
              <a:ext uri="{FF2B5EF4-FFF2-40B4-BE49-F238E27FC236}">
                <a16:creationId xmlns:a16="http://schemas.microsoft.com/office/drawing/2014/main" id="{0C97E58A-25A3-DE4C-B213-91175677E686}"/>
              </a:ext>
            </a:extLst>
          </p:cNvPr>
          <p:cNvSpPr txBox="1"/>
          <p:nvPr/>
        </p:nvSpPr>
        <p:spPr>
          <a:xfrm>
            <a:off x="8319966" y="4741916"/>
            <a:ext cx="3947970"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4671A9">
                    <a:lumMod val="50000"/>
                  </a:srgbClr>
                </a:solidFill>
                <a:effectLst/>
                <a:uLnTx/>
                <a:uFillTx/>
                <a:latin typeface="Avenir Next LT Pro"/>
                <a:ea typeface="+mn-ea"/>
                <a:cs typeface="+mn-cs"/>
              </a:rPr>
              <a:t>Deep dive into a specific area</a:t>
            </a:r>
          </a:p>
        </p:txBody>
      </p:sp>
      <p:sp>
        <p:nvSpPr>
          <p:cNvPr id="28" name="TextBox 27">
            <a:extLst>
              <a:ext uri="{FF2B5EF4-FFF2-40B4-BE49-F238E27FC236}">
                <a16:creationId xmlns:a16="http://schemas.microsoft.com/office/drawing/2014/main" id="{6E695F32-0D89-074A-179F-6C5610B9391D}"/>
              </a:ext>
            </a:extLst>
          </p:cNvPr>
          <p:cNvSpPr txBox="1"/>
          <p:nvPr/>
        </p:nvSpPr>
        <p:spPr>
          <a:xfrm>
            <a:off x="8319966" y="5515050"/>
            <a:ext cx="3646164"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4671A9">
                    <a:lumMod val="50000"/>
                  </a:srgbClr>
                </a:solidFill>
                <a:effectLst/>
                <a:uLnTx/>
                <a:uFillTx/>
                <a:latin typeface="Avenir Next LT Pro"/>
                <a:ea typeface="+mn-ea"/>
                <a:cs typeface="Arial"/>
              </a:rPr>
              <a:t>Schedule a demo</a:t>
            </a:r>
          </a:p>
        </p:txBody>
      </p:sp>
    </p:spTree>
    <p:extLst>
      <p:ext uri="{BB962C8B-B14F-4D97-AF65-F5344CB8AC3E}">
        <p14:creationId xmlns:p14="http://schemas.microsoft.com/office/powerpoint/2010/main" val="3677567933"/>
      </p:ext>
    </p:extLst>
  </p:cSld>
  <p:clrMapOvr>
    <a:masterClrMapping/>
  </p:clrMapOvr>
</p:sld>
</file>

<file path=ppt/theme/theme1.xml><?xml version="1.0" encoding="utf-8"?>
<a:theme xmlns:a="http://schemas.openxmlformats.org/drawingml/2006/main" name="RevSpring Template in Progress">
  <a:themeElements>
    <a:clrScheme name="RevSpring 2025 A">
      <a:dk1>
        <a:srgbClr val="000000"/>
      </a:dk1>
      <a:lt1>
        <a:srgbClr val="FFFFFF"/>
      </a:lt1>
      <a:dk2>
        <a:srgbClr val="49494C"/>
      </a:dk2>
      <a:lt2>
        <a:srgbClr val="E7E8E8"/>
      </a:lt2>
      <a:accent1>
        <a:srgbClr val="02346D"/>
      </a:accent1>
      <a:accent2>
        <a:srgbClr val="76DADC"/>
      </a:accent2>
      <a:accent3>
        <a:srgbClr val="79C0B7"/>
      </a:accent3>
      <a:accent4>
        <a:srgbClr val="46756F"/>
      </a:accent4>
      <a:accent5>
        <a:srgbClr val="4671A9"/>
      </a:accent5>
      <a:accent6>
        <a:srgbClr val="FFCB47"/>
      </a:accent6>
      <a:hlink>
        <a:srgbClr val="006D95"/>
      </a:hlink>
      <a:folHlink>
        <a:srgbClr val="954F72"/>
      </a:folHlink>
    </a:clrScheme>
    <a:fontScheme name="Test">
      <a:majorFont>
        <a:latin typeface="Avenir Next LT Pro"/>
        <a:ea typeface=""/>
        <a:cs typeface=""/>
      </a:majorFont>
      <a:minorFont>
        <a:latin typeface="Avenir Next LT Pr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wrap="square" rtlCol="0" anchor="ctr">
        <a:noAutofit/>
      </a:bodyPr>
      <a:lstStyle>
        <a:defPPr algn="ctr">
          <a:defRPr sz="1400" dirty="0" err="1" smtClean="0">
            <a:ea typeface="Open Sans Light" panose="020B0606030504020204" pitchFamily="34" charset="0"/>
            <a:cs typeface="Open Sans Light" panose="020B0606030504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lnSpc>
            <a:spcPct val="110000"/>
          </a:lnSpc>
          <a:defRPr sz="1400" dirty="0" err="1" smtClean="0">
            <a:solidFill>
              <a:schemeClr val="tx2"/>
            </a:solidFill>
            <a:ea typeface="Open Sans Light" panose="020B0606030504020204" pitchFamily="34" charset="0"/>
            <a:cs typeface="Open Sans Light" panose="020B0606030504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TotalTime>
  <Words>2767</Words>
  <Application>Microsoft Office PowerPoint</Application>
  <PresentationFormat>Widescreen</PresentationFormat>
  <Paragraphs>354</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RevSpring Template in Progress</vt:lpstr>
      <vt:lpstr>Driving action at every touchpoint</vt:lpstr>
      <vt:lpstr>Healthcare is at an inflection point</vt:lpstr>
      <vt:lpstr>Healthcare’s  silent revenue leak.</vt:lpstr>
      <vt:lpstr>A streamlined, personalized patient experience </vt:lpstr>
      <vt:lpstr>Premier communication and payment provider</vt:lpstr>
      <vt:lpstr>Proven at scale</vt:lpstr>
      <vt:lpstr>Impact at every step</vt:lpstr>
      <vt:lpstr>KLAS validated products</vt:lpstr>
      <vt:lpstr>Driving action. Engineering outcomes. </vt:lpstr>
      <vt:lpstr>PowerPoint Presentation</vt:lpstr>
      <vt:lpstr>RevSpring Client Solutions</vt:lpstr>
      <vt:lpstr>Where should we go next to support your evolution?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Emily McDonald</dc:creator>
  <cp:lastModifiedBy>Emily McDonald</cp:lastModifiedBy>
  <cp:revision>2</cp:revision>
  <dcterms:created xsi:type="dcterms:W3CDTF">2026-05-06T16:40:03Z</dcterms:created>
  <dcterms:modified xsi:type="dcterms:W3CDTF">2026-05-20T17:57:35Z</dcterms:modified>
</cp:coreProperties>
</file>